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60" r:id="rId6"/>
    <p:sldId id="270" r:id="rId7"/>
    <p:sldId id="271" r:id="rId8"/>
    <p:sldId id="272" r:id="rId9"/>
    <p:sldId id="264" r:id="rId10"/>
    <p:sldId id="311" r:id="rId11"/>
    <p:sldId id="273" r:id="rId12"/>
    <p:sldId id="274" r:id="rId13"/>
    <p:sldId id="277" r:id="rId14"/>
    <p:sldId id="309" r:id="rId15"/>
    <p:sldId id="310" r:id="rId16"/>
    <p:sldId id="275"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7A3"/>
    <a:srgbClr val="E30A17"/>
    <a:srgbClr val="D9222A"/>
    <a:srgbClr val="0A57A3"/>
    <a:srgbClr val="0056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C9618C-A165-4499-B32E-BE26F5A160BB}" v="149" dt="2024-07-01T15:49:02.6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65"/>
    <p:restoredTop sz="94729"/>
  </p:normalViewPr>
  <p:slideViewPr>
    <p:cSldViewPr snapToGrid="0" snapToObjects="1">
      <p:cViewPr varScale="1">
        <p:scale>
          <a:sx n="108" d="100"/>
          <a:sy n="108" d="100"/>
        </p:scale>
        <p:origin x="966"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gan-Briers, Brett" userId="12770979-cf4a-44b7-8942-a9f60345d29c" providerId="ADAL" clId="{8BC9618C-A165-4499-B32E-BE26F5A160BB}"/>
    <pc:docChg chg="undo redo custSel addSld delSld modSld sldOrd">
      <pc:chgData name="Egan-Briers, Brett" userId="12770979-cf4a-44b7-8942-a9f60345d29c" providerId="ADAL" clId="{8BC9618C-A165-4499-B32E-BE26F5A160BB}" dt="2024-07-01T15:49:02.602" v="2408"/>
      <pc:docMkLst>
        <pc:docMk/>
      </pc:docMkLst>
      <pc:sldChg chg="addSp delSp modSp mod modTransition">
        <pc:chgData name="Egan-Briers, Brett" userId="12770979-cf4a-44b7-8942-a9f60345d29c" providerId="ADAL" clId="{8BC9618C-A165-4499-B32E-BE26F5A160BB}" dt="2024-07-01T14:42:32.041" v="2295"/>
        <pc:sldMkLst>
          <pc:docMk/>
          <pc:sldMk cId="1522168086" sldId="256"/>
        </pc:sldMkLst>
        <pc:spChg chg="mod">
          <ac:chgData name="Egan-Briers, Brett" userId="12770979-cf4a-44b7-8942-a9f60345d29c" providerId="ADAL" clId="{8BC9618C-A165-4499-B32E-BE26F5A160BB}" dt="2024-06-28T08:41:17.056" v="44" actId="20577"/>
          <ac:spMkLst>
            <pc:docMk/>
            <pc:sldMk cId="1522168086" sldId="256"/>
            <ac:spMk id="6" creationId="{E2F81921-F153-714D-9685-A0A22544A6A9}"/>
          </ac:spMkLst>
        </pc:spChg>
        <pc:picChg chg="add mod">
          <ac:chgData name="Egan-Briers, Brett" userId="12770979-cf4a-44b7-8942-a9f60345d29c" providerId="ADAL" clId="{8BC9618C-A165-4499-B32E-BE26F5A160BB}" dt="2024-06-28T08:36:26.351" v="20"/>
          <ac:picMkLst>
            <pc:docMk/>
            <pc:sldMk cId="1522168086" sldId="256"/>
            <ac:picMk id="2" creationId="{B4D6DAD3-D25F-D124-58F8-49CB4B3DF7A2}"/>
          </ac:picMkLst>
        </pc:picChg>
        <pc:picChg chg="del">
          <ac:chgData name="Egan-Briers, Brett" userId="12770979-cf4a-44b7-8942-a9f60345d29c" providerId="ADAL" clId="{8BC9618C-A165-4499-B32E-BE26F5A160BB}" dt="2024-06-28T08:35:20.091" v="0" actId="21"/>
          <ac:picMkLst>
            <pc:docMk/>
            <pc:sldMk cId="1522168086" sldId="256"/>
            <ac:picMk id="3" creationId="{FC81749B-C397-BAEB-5083-D2D3D0C97D0B}"/>
          </ac:picMkLst>
        </pc:picChg>
      </pc:sldChg>
      <pc:sldChg chg="addSp delSp modSp mod modTransition setBg modAnim setClrOvrMap">
        <pc:chgData name="Egan-Briers, Brett" userId="12770979-cf4a-44b7-8942-a9f60345d29c" providerId="ADAL" clId="{8BC9618C-A165-4499-B32E-BE26F5A160BB}" dt="2024-07-01T14:46:24.482" v="2323"/>
        <pc:sldMkLst>
          <pc:docMk/>
          <pc:sldMk cId="1958715474" sldId="260"/>
        </pc:sldMkLst>
        <pc:spChg chg="mod ord">
          <ac:chgData name="Egan-Briers, Brett" userId="12770979-cf4a-44b7-8942-a9f60345d29c" providerId="ADAL" clId="{8BC9618C-A165-4499-B32E-BE26F5A160BB}" dt="2024-07-01T10:41:03.744" v="467" actId="26606"/>
          <ac:spMkLst>
            <pc:docMk/>
            <pc:sldMk cId="1958715474" sldId="260"/>
            <ac:spMk id="6" creationId="{E2F81921-F153-714D-9685-A0A22544A6A9}"/>
          </ac:spMkLst>
        </pc:spChg>
        <pc:spChg chg="mod ord">
          <ac:chgData name="Egan-Briers, Brett" userId="12770979-cf4a-44b7-8942-a9f60345d29c" providerId="ADAL" clId="{8BC9618C-A165-4499-B32E-BE26F5A160BB}" dt="2024-07-01T10:42:52.558" v="492" actId="20577"/>
          <ac:spMkLst>
            <pc:docMk/>
            <pc:sldMk cId="1958715474" sldId="260"/>
            <ac:spMk id="7" creationId="{DC4DE0E8-C8D1-CD49-9F5C-D6EBAD9BD7C1}"/>
          </ac:spMkLst>
        </pc:spChg>
        <pc:spChg chg="del mod">
          <ac:chgData name="Egan-Briers, Brett" userId="12770979-cf4a-44b7-8942-a9f60345d29c" providerId="ADAL" clId="{8BC9618C-A165-4499-B32E-BE26F5A160BB}" dt="2024-06-28T08:45:05.384" v="201" actId="21"/>
          <ac:spMkLst>
            <pc:docMk/>
            <pc:sldMk cId="1958715474" sldId="260"/>
            <ac:spMk id="17" creationId="{2B174323-F49D-1603-37EB-DF29540CE481}"/>
          </ac:spMkLst>
        </pc:spChg>
        <pc:spChg chg="add del">
          <ac:chgData name="Egan-Briers, Brett" userId="12770979-cf4a-44b7-8942-a9f60345d29c" providerId="ADAL" clId="{8BC9618C-A165-4499-B32E-BE26F5A160BB}" dt="2024-07-01T10:40:17.778" v="451" actId="26606"/>
          <ac:spMkLst>
            <pc:docMk/>
            <pc:sldMk cId="1958715474" sldId="260"/>
            <ac:spMk id="18" creationId="{891401DC-7AF6-42FA-BE31-CF773B6C8B2E}"/>
          </ac:spMkLst>
        </pc:spChg>
        <pc:spChg chg="add del">
          <ac:chgData name="Egan-Briers, Brett" userId="12770979-cf4a-44b7-8942-a9f60345d29c" providerId="ADAL" clId="{8BC9618C-A165-4499-B32E-BE26F5A160BB}" dt="2024-07-01T10:40:17.778" v="451" actId="26606"/>
          <ac:spMkLst>
            <pc:docMk/>
            <pc:sldMk cId="1958715474" sldId="260"/>
            <ac:spMk id="20" creationId="{2B7203F0-D9CB-4774-B9D4-B3AB625DFBAD}"/>
          </ac:spMkLst>
        </pc:spChg>
        <pc:spChg chg="add del">
          <ac:chgData name="Egan-Briers, Brett" userId="12770979-cf4a-44b7-8942-a9f60345d29c" providerId="ADAL" clId="{8BC9618C-A165-4499-B32E-BE26F5A160BB}" dt="2024-07-01T10:40:24.401" v="455" actId="26606"/>
          <ac:spMkLst>
            <pc:docMk/>
            <pc:sldMk cId="1958715474" sldId="260"/>
            <ac:spMk id="34" creationId="{3E84BD56-679D-4E0C-9C9B-D694ABF07373}"/>
          </ac:spMkLst>
        </pc:spChg>
        <pc:spChg chg="add del">
          <ac:chgData name="Egan-Briers, Brett" userId="12770979-cf4a-44b7-8942-a9f60345d29c" providerId="ADAL" clId="{8BC9618C-A165-4499-B32E-BE26F5A160BB}" dt="2024-07-01T10:40:24.401" v="455" actId="26606"/>
          <ac:spMkLst>
            <pc:docMk/>
            <pc:sldMk cId="1958715474" sldId="260"/>
            <ac:spMk id="35" creationId="{8DF8AE6E-38CD-4B2A-8E02-F099DD30EF40}"/>
          </ac:spMkLst>
        </pc:spChg>
        <pc:spChg chg="add del">
          <ac:chgData name="Egan-Briers, Brett" userId="12770979-cf4a-44b7-8942-a9f60345d29c" providerId="ADAL" clId="{8BC9618C-A165-4499-B32E-BE26F5A160BB}" dt="2024-07-01T10:40:24.401" v="455" actId="26606"/>
          <ac:spMkLst>
            <pc:docMk/>
            <pc:sldMk cId="1958715474" sldId="260"/>
            <ac:spMk id="36" creationId="{2335FEDF-EF88-4E68-9CF7-5A72EF32AFC2}"/>
          </ac:spMkLst>
        </pc:spChg>
        <pc:spChg chg="add del">
          <ac:chgData name="Egan-Briers, Brett" userId="12770979-cf4a-44b7-8942-a9f60345d29c" providerId="ADAL" clId="{8BC9618C-A165-4499-B32E-BE26F5A160BB}" dt="2024-07-01T10:40:24.401" v="455" actId="26606"/>
          <ac:spMkLst>
            <pc:docMk/>
            <pc:sldMk cId="1958715474" sldId="260"/>
            <ac:spMk id="37" creationId="{23293907-0F26-4752-BCD0-3AC2C5026383}"/>
          </ac:spMkLst>
        </pc:spChg>
        <pc:spChg chg="add del">
          <ac:chgData name="Egan-Briers, Brett" userId="12770979-cf4a-44b7-8942-a9f60345d29c" providerId="ADAL" clId="{8BC9618C-A165-4499-B32E-BE26F5A160BB}" dt="2024-07-01T10:40:24.401" v="455" actId="26606"/>
          <ac:spMkLst>
            <pc:docMk/>
            <pc:sldMk cId="1958715474" sldId="260"/>
            <ac:spMk id="38" creationId="{837A7BE2-DF08-4ECE-A520-13927DBF4C5E}"/>
          </ac:spMkLst>
        </pc:spChg>
        <pc:spChg chg="add del">
          <ac:chgData name="Egan-Briers, Brett" userId="12770979-cf4a-44b7-8942-a9f60345d29c" providerId="ADAL" clId="{8BC9618C-A165-4499-B32E-BE26F5A160BB}" dt="2024-07-01T10:40:24.401" v="455" actId="26606"/>
          <ac:spMkLst>
            <pc:docMk/>
            <pc:sldMk cId="1958715474" sldId="260"/>
            <ac:spMk id="39" creationId="{1E32D174-F8A9-4FF0-8888-1B4F5E184961}"/>
          </ac:spMkLst>
        </pc:spChg>
        <pc:spChg chg="add del">
          <ac:chgData name="Egan-Briers, Brett" userId="12770979-cf4a-44b7-8942-a9f60345d29c" providerId="ADAL" clId="{8BC9618C-A165-4499-B32E-BE26F5A160BB}" dt="2024-07-01T10:40:24.401" v="455" actId="26606"/>
          <ac:spMkLst>
            <pc:docMk/>
            <pc:sldMk cId="1958715474" sldId="260"/>
            <ac:spMk id="40" creationId="{769201C5-687E-46FB-BA72-23BA40BFEE1E}"/>
          </ac:spMkLst>
        </pc:spChg>
        <pc:spChg chg="add del">
          <ac:chgData name="Egan-Briers, Brett" userId="12770979-cf4a-44b7-8942-a9f60345d29c" providerId="ADAL" clId="{8BC9618C-A165-4499-B32E-BE26F5A160BB}" dt="2024-07-01T10:40:24.401" v="455" actId="26606"/>
          <ac:spMkLst>
            <pc:docMk/>
            <pc:sldMk cId="1958715474" sldId="260"/>
            <ac:spMk id="41" creationId="{339141A8-FDFD-4ABE-A499-72C9669F4BE6}"/>
          </ac:spMkLst>
        </pc:spChg>
        <pc:spChg chg="add del">
          <ac:chgData name="Egan-Briers, Brett" userId="12770979-cf4a-44b7-8942-a9f60345d29c" providerId="ADAL" clId="{8BC9618C-A165-4499-B32E-BE26F5A160BB}" dt="2024-07-01T10:40:24.401" v="455" actId="26606"/>
          <ac:spMkLst>
            <pc:docMk/>
            <pc:sldMk cId="1958715474" sldId="260"/>
            <ac:spMk id="42" creationId="{8A439E11-755A-4258-859D-56A6B6AFCB66}"/>
          </ac:spMkLst>
        </pc:spChg>
        <pc:spChg chg="add del">
          <ac:chgData name="Egan-Briers, Brett" userId="12770979-cf4a-44b7-8942-a9f60345d29c" providerId="ADAL" clId="{8BC9618C-A165-4499-B32E-BE26F5A160BB}" dt="2024-07-01T10:40:24.401" v="455" actId="26606"/>
          <ac:spMkLst>
            <pc:docMk/>
            <pc:sldMk cId="1958715474" sldId="260"/>
            <ac:spMk id="43" creationId="{E916EF49-F958-4F28-A999-F8FA8D09AF86}"/>
          </ac:spMkLst>
        </pc:spChg>
        <pc:spChg chg="add del">
          <ac:chgData name="Egan-Briers, Brett" userId="12770979-cf4a-44b7-8942-a9f60345d29c" providerId="ADAL" clId="{8BC9618C-A165-4499-B32E-BE26F5A160BB}" dt="2024-07-01T10:40:24.401" v="455" actId="26606"/>
          <ac:spMkLst>
            <pc:docMk/>
            <pc:sldMk cId="1958715474" sldId="260"/>
            <ac:spMk id="44" creationId="{A7665D74-DFEA-412C-928C-F090E67084F3}"/>
          </ac:spMkLst>
        </pc:spChg>
        <pc:spChg chg="add del">
          <ac:chgData name="Egan-Briers, Brett" userId="12770979-cf4a-44b7-8942-a9f60345d29c" providerId="ADAL" clId="{8BC9618C-A165-4499-B32E-BE26F5A160BB}" dt="2024-07-01T10:40:25.938" v="457" actId="26606"/>
          <ac:spMkLst>
            <pc:docMk/>
            <pc:sldMk cId="1958715474" sldId="260"/>
            <ac:spMk id="46" creationId="{0EFD753D-6A49-46DD-9E82-AA6E2C62B461}"/>
          </ac:spMkLst>
        </pc:spChg>
        <pc:spChg chg="add del">
          <ac:chgData name="Egan-Briers, Brett" userId="12770979-cf4a-44b7-8942-a9f60345d29c" providerId="ADAL" clId="{8BC9618C-A165-4499-B32E-BE26F5A160BB}" dt="2024-07-01T10:40:25.938" v="457" actId="26606"/>
          <ac:spMkLst>
            <pc:docMk/>
            <pc:sldMk cId="1958715474" sldId="260"/>
            <ac:spMk id="47" creationId="{138A5824-1F4A-4EE7-BC13-5BB48FC0809B}"/>
          </ac:spMkLst>
        </pc:spChg>
        <pc:spChg chg="add del">
          <ac:chgData name="Egan-Briers, Brett" userId="12770979-cf4a-44b7-8942-a9f60345d29c" providerId="ADAL" clId="{8BC9618C-A165-4499-B32E-BE26F5A160BB}" dt="2024-07-01T10:40:28.128" v="459" actId="26606"/>
          <ac:spMkLst>
            <pc:docMk/>
            <pc:sldMk cId="1958715474" sldId="260"/>
            <ac:spMk id="49" creationId="{0EFD753D-6A49-46DD-9E82-AA6E2C62B461}"/>
          </ac:spMkLst>
        </pc:spChg>
        <pc:spChg chg="add del">
          <ac:chgData name="Egan-Briers, Brett" userId="12770979-cf4a-44b7-8942-a9f60345d29c" providerId="ADAL" clId="{8BC9618C-A165-4499-B32E-BE26F5A160BB}" dt="2024-07-01T10:40:28.128" v="459" actId="26606"/>
          <ac:spMkLst>
            <pc:docMk/>
            <pc:sldMk cId="1958715474" sldId="260"/>
            <ac:spMk id="50" creationId="{138A5824-1F4A-4EE7-BC13-5BB48FC0809B}"/>
          </ac:spMkLst>
        </pc:spChg>
        <pc:spChg chg="add del">
          <ac:chgData name="Egan-Briers, Brett" userId="12770979-cf4a-44b7-8942-a9f60345d29c" providerId="ADAL" clId="{8BC9618C-A165-4499-B32E-BE26F5A160BB}" dt="2024-07-01T10:40:28.128" v="459" actId="26606"/>
          <ac:spMkLst>
            <pc:docMk/>
            <pc:sldMk cId="1958715474" sldId="260"/>
            <ac:spMk id="51" creationId="{0F8BFD3B-29FB-4A95-BB51-220F8A6C5746}"/>
          </ac:spMkLst>
        </pc:spChg>
        <pc:spChg chg="add del">
          <ac:chgData name="Egan-Briers, Brett" userId="12770979-cf4a-44b7-8942-a9f60345d29c" providerId="ADAL" clId="{8BC9618C-A165-4499-B32E-BE26F5A160BB}" dt="2024-07-01T10:40:30.290" v="461" actId="26606"/>
          <ac:spMkLst>
            <pc:docMk/>
            <pc:sldMk cId="1958715474" sldId="260"/>
            <ac:spMk id="53" creationId="{7BC0F8B1-F985-469B-8332-13DBC7665557}"/>
          </ac:spMkLst>
        </pc:spChg>
        <pc:spChg chg="add del">
          <ac:chgData name="Egan-Briers, Brett" userId="12770979-cf4a-44b7-8942-a9f60345d29c" providerId="ADAL" clId="{8BC9618C-A165-4499-B32E-BE26F5A160BB}" dt="2024-07-01T10:40:30.290" v="461" actId="26606"/>
          <ac:spMkLst>
            <pc:docMk/>
            <pc:sldMk cId="1958715474" sldId="260"/>
            <ac:spMk id="54" creationId="{89D15953-1642-4DD6-AD9E-01AA19247FF6}"/>
          </ac:spMkLst>
        </pc:spChg>
        <pc:spChg chg="add del">
          <ac:chgData name="Egan-Briers, Brett" userId="12770979-cf4a-44b7-8942-a9f60345d29c" providerId="ADAL" clId="{8BC9618C-A165-4499-B32E-BE26F5A160BB}" dt="2024-07-01T10:40:30.290" v="461" actId="26606"/>
          <ac:spMkLst>
            <pc:docMk/>
            <pc:sldMk cId="1958715474" sldId="260"/>
            <ac:spMk id="55" creationId="{FBF3780C-749F-4B50-9E1D-F2B1F6DBB7DD}"/>
          </ac:spMkLst>
        </pc:spChg>
        <pc:spChg chg="add del">
          <ac:chgData name="Egan-Briers, Brett" userId="12770979-cf4a-44b7-8942-a9f60345d29c" providerId="ADAL" clId="{8BC9618C-A165-4499-B32E-BE26F5A160BB}" dt="2024-07-01T10:40:33.878" v="463" actId="26606"/>
          <ac:spMkLst>
            <pc:docMk/>
            <pc:sldMk cId="1958715474" sldId="260"/>
            <ac:spMk id="57" creationId="{3A45B268-BBDB-4EC6-A664-CED7BF60D20D}"/>
          </ac:spMkLst>
        </pc:spChg>
        <pc:spChg chg="add del">
          <ac:chgData name="Egan-Briers, Brett" userId="12770979-cf4a-44b7-8942-a9f60345d29c" providerId="ADAL" clId="{8BC9618C-A165-4499-B32E-BE26F5A160BB}" dt="2024-07-01T10:40:33.878" v="463" actId="26606"/>
          <ac:spMkLst>
            <pc:docMk/>
            <pc:sldMk cId="1958715474" sldId="260"/>
            <ac:spMk id="58" creationId="{07977D39-626F-40D7-B00F-16E02602DD5A}"/>
          </ac:spMkLst>
        </pc:spChg>
        <pc:spChg chg="add del">
          <ac:chgData name="Egan-Briers, Brett" userId="12770979-cf4a-44b7-8942-a9f60345d29c" providerId="ADAL" clId="{8BC9618C-A165-4499-B32E-BE26F5A160BB}" dt="2024-07-01T10:40:33.878" v="463" actId="26606"/>
          <ac:spMkLst>
            <pc:docMk/>
            <pc:sldMk cId="1958715474" sldId="260"/>
            <ac:spMk id="59" creationId="{B78B55DD-3C55-4B94-9031-4F3723BD43EA}"/>
          </ac:spMkLst>
        </pc:spChg>
        <pc:spChg chg="add del">
          <ac:chgData name="Egan-Briers, Brett" userId="12770979-cf4a-44b7-8942-a9f60345d29c" providerId="ADAL" clId="{8BC9618C-A165-4499-B32E-BE26F5A160BB}" dt="2024-07-01T10:40:33.878" v="463" actId="26606"/>
          <ac:spMkLst>
            <pc:docMk/>
            <pc:sldMk cId="1958715474" sldId="260"/>
            <ac:spMk id="60" creationId="{B905CDE4-B751-4B3E-B625-6E59F8903414}"/>
          </ac:spMkLst>
        </pc:spChg>
        <pc:spChg chg="add del">
          <ac:chgData name="Egan-Briers, Brett" userId="12770979-cf4a-44b7-8942-a9f60345d29c" providerId="ADAL" clId="{8BC9618C-A165-4499-B32E-BE26F5A160BB}" dt="2024-07-01T10:40:33.878" v="463" actId="26606"/>
          <ac:spMkLst>
            <pc:docMk/>
            <pc:sldMk cId="1958715474" sldId="260"/>
            <ac:spMk id="61" creationId="{42D9BB05-ED63-4148-87AB-82720ACC335C}"/>
          </ac:spMkLst>
        </pc:spChg>
        <pc:spChg chg="add del">
          <ac:chgData name="Egan-Briers, Brett" userId="12770979-cf4a-44b7-8942-a9f60345d29c" providerId="ADAL" clId="{8BC9618C-A165-4499-B32E-BE26F5A160BB}" dt="2024-07-01T10:40:33.878" v="463" actId="26606"/>
          <ac:spMkLst>
            <pc:docMk/>
            <pc:sldMk cId="1958715474" sldId="260"/>
            <ac:spMk id="62" creationId="{CDC29AC1-2821-4FCC-B597-88DAF39C36FE}"/>
          </ac:spMkLst>
        </pc:spChg>
        <pc:spChg chg="add del">
          <ac:chgData name="Egan-Briers, Brett" userId="12770979-cf4a-44b7-8942-a9f60345d29c" providerId="ADAL" clId="{8BC9618C-A165-4499-B32E-BE26F5A160BB}" dt="2024-07-01T10:40:33.878" v="463" actId="26606"/>
          <ac:spMkLst>
            <pc:docMk/>
            <pc:sldMk cId="1958715474" sldId="260"/>
            <ac:spMk id="63" creationId="{5B00B48C-8AA7-4128-AD60-76349F0CEC58}"/>
          </ac:spMkLst>
        </pc:spChg>
        <pc:spChg chg="add del">
          <ac:chgData name="Egan-Briers, Brett" userId="12770979-cf4a-44b7-8942-a9f60345d29c" providerId="ADAL" clId="{8BC9618C-A165-4499-B32E-BE26F5A160BB}" dt="2024-07-01T10:40:33.878" v="463" actId="26606"/>
          <ac:spMkLst>
            <pc:docMk/>
            <pc:sldMk cId="1958715474" sldId="260"/>
            <ac:spMk id="64" creationId="{08108C16-F4C0-44AA-999D-17BD39219B24}"/>
          </ac:spMkLst>
        </pc:spChg>
        <pc:spChg chg="add del">
          <ac:chgData name="Egan-Briers, Brett" userId="12770979-cf4a-44b7-8942-a9f60345d29c" providerId="ADAL" clId="{8BC9618C-A165-4499-B32E-BE26F5A160BB}" dt="2024-07-01T10:40:33.878" v="463" actId="26606"/>
          <ac:spMkLst>
            <pc:docMk/>
            <pc:sldMk cId="1958715474" sldId="260"/>
            <ac:spMk id="65" creationId="{0760511E-86BF-4340-9949-CECB774FAC36}"/>
          </ac:spMkLst>
        </pc:spChg>
        <pc:spChg chg="add del">
          <ac:chgData name="Egan-Briers, Brett" userId="12770979-cf4a-44b7-8942-a9f60345d29c" providerId="ADAL" clId="{8BC9618C-A165-4499-B32E-BE26F5A160BB}" dt="2024-07-01T10:40:33.878" v="463" actId="26606"/>
          <ac:spMkLst>
            <pc:docMk/>
            <pc:sldMk cId="1958715474" sldId="260"/>
            <ac:spMk id="66" creationId="{C8F10CB3-3B5E-4C7A-98CF-B87454DDFA39}"/>
          </ac:spMkLst>
        </pc:spChg>
        <pc:spChg chg="add del">
          <ac:chgData name="Egan-Briers, Brett" userId="12770979-cf4a-44b7-8942-a9f60345d29c" providerId="ADAL" clId="{8BC9618C-A165-4499-B32E-BE26F5A160BB}" dt="2024-07-01T10:40:48.543" v="465" actId="26606"/>
          <ac:spMkLst>
            <pc:docMk/>
            <pc:sldMk cId="1958715474" sldId="260"/>
            <ac:spMk id="68" creationId="{5CB593EA-2F98-479F-B4C4-F366571FA64D}"/>
          </ac:spMkLst>
        </pc:spChg>
        <pc:spChg chg="add del">
          <ac:chgData name="Egan-Briers, Brett" userId="12770979-cf4a-44b7-8942-a9f60345d29c" providerId="ADAL" clId="{8BC9618C-A165-4499-B32E-BE26F5A160BB}" dt="2024-07-01T10:40:48.543" v="465" actId="26606"/>
          <ac:spMkLst>
            <pc:docMk/>
            <pc:sldMk cId="1958715474" sldId="260"/>
            <ac:spMk id="69" creationId="{39BEB6D0-9E4E-4221-93D1-74ABECEE9EFC}"/>
          </ac:spMkLst>
        </pc:spChg>
        <pc:picChg chg="del">
          <ac:chgData name="Egan-Briers, Brett" userId="12770979-cf4a-44b7-8942-a9f60345d29c" providerId="ADAL" clId="{8BC9618C-A165-4499-B32E-BE26F5A160BB}" dt="2024-06-28T08:35:24.789" v="1" actId="21"/>
          <ac:picMkLst>
            <pc:docMk/>
            <pc:sldMk cId="1958715474" sldId="260"/>
            <ac:picMk id="2" creationId="{B4D6DAD3-D25F-D124-58F8-49CB4B3DF7A2}"/>
          </ac:picMkLst>
        </pc:picChg>
        <pc:picChg chg="add mod ord modCrop">
          <ac:chgData name="Egan-Briers, Brett" userId="12770979-cf4a-44b7-8942-a9f60345d29c" providerId="ADAL" clId="{8BC9618C-A165-4499-B32E-BE26F5A160BB}" dt="2024-07-01T10:41:03.744" v="467" actId="26606"/>
          <ac:picMkLst>
            <pc:docMk/>
            <pc:sldMk cId="1958715474" sldId="260"/>
            <ac:picMk id="3" creationId="{BFFC524A-8A06-FF70-467B-A43C7E615FAD}"/>
          </ac:picMkLst>
        </pc:picChg>
        <pc:picChg chg="add mod ord modCrop">
          <ac:chgData name="Egan-Briers, Brett" userId="12770979-cf4a-44b7-8942-a9f60345d29c" providerId="ADAL" clId="{8BC9618C-A165-4499-B32E-BE26F5A160BB}" dt="2024-07-01T10:43:03.593" v="493" actId="1076"/>
          <ac:picMkLst>
            <pc:docMk/>
            <pc:sldMk cId="1958715474" sldId="260"/>
            <ac:picMk id="5" creationId="{04CF58D7-710E-3C33-86C9-6B567A55F402}"/>
          </ac:picMkLst>
        </pc:picChg>
        <pc:picChg chg="add mod ord modCrop">
          <ac:chgData name="Egan-Briers, Brett" userId="12770979-cf4a-44b7-8942-a9f60345d29c" providerId="ADAL" clId="{8BC9618C-A165-4499-B32E-BE26F5A160BB}" dt="2024-07-01T10:43:10.868" v="495" actId="1076"/>
          <ac:picMkLst>
            <pc:docMk/>
            <pc:sldMk cId="1958715474" sldId="260"/>
            <ac:picMk id="9" creationId="{903F489D-0D9C-D520-5DBA-8D7E22936662}"/>
          </ac:picMkLst>
        </pc:picChg>
        <pc:picChg chg="add mod ord modCrop">
          <ac:chgData name="Egan-Briers, Brett" userId="12770979-cf4a-44b7-8942-a9f60345d29c" providerId="ADAL" clId="{8BC9618C-A165-4499-B32E-BE26F5A160BB}" dt="2024-07-01T10:41:03.744" v="467" actId="26606"/>
          <ac:picMkLst>
            <pc:docMk/>
            <pc:sldMk cId="1958715474" sldId="260"/>
            <ac:picMk id="11" creationId="{DF72DCE6-D9F9-2FB4-02DB-4038451D2AB5}"/>
          </ac:picMkLst>
        </pc:picChg>
        <pc:picChg chg="add mod ord modCrop">
          <ac:chgData name="Egan-Briers, Brett" userId="12770979-cf4a-44b7-8942-a9f60345d29c" providerId="ADAL" clId="{8BC9618C-A165-4499-B32E-BE26F5A160BB}" dt="2024-07-01T10:43:05.572" v="494" actId="1076"/>
          <ac:picMkLst>
            <pc:docMk/>
            <pc:sldMk cId="1958715474" sldId="260"/>
            <ac:picMk id="13" creationId="{BACEF5FF-D00D-1CD7-1896-4698F87A6A00}"/>
          </ac:picMkLst>
        </pc:picChg>
        <pc:cxnChg chg="add del">
          <ac:chgData name="Egan-Briers, Brett" userId="12770979-cf4a-44b7-8942-a9f60345d29c" providerId="ADAL" clId="{8BC9618C-A165-4499-B32E-BE26F5A160BB}" dt="2024-07-01T10:40:17.778" v="451" actId="26606"/>
          <ac:cxnSpMkLst>
            <pc:docMk/>
            <pc:sldMk cId="1958715474" sldId="260"/>
            <ac:cxnSpMk id="22" creationId="{A88CB8AF-5631-45C6-BFEC-971C4D6E5836}"/>
          </ac:cxnSpMkLst>
        </pc:cxnChg>
        <pc:cxnChg chg="add del">
          <ac:chgData name="Egan-Briers, Brett" userId="12770979-cf4a-44b7-8942-a9f60345d29c" providerId="ADAL" clId="{8BC9618C-A165-4499-B32E-BE26F5A160BB}" dt="2024-07-01T10:40:17.778" v="451" actId="26606"/>
          <ac:cxnSpMkLst>
            <pc:docMk/>
            <pc:sldMk cId="1958715474" sldId="260"/>
            <ac:cxnSpMk id="24" creationId="{9F2EA1AF-73AB-4FCB-B4EE-0E42E7250F64}"/>
          </ac:cxnSpMkLst>
        </pc:cxnChg>
        <pc:cxnChg chg="add del">
          <ac:chgData name="Egan-Briers, Brett" userId="12770979-cf4a-44b7-8942-a9f60345d29c" providerId="ADAL" clId="{8BC9618C-A165-4499-B32E-BE26F5A160BB}" dt="2024-07-01T10:40:17.778" v="451" actId="26606"/>
          <ac:cxnSpMkLst>
            <pc:docMk/>
            <pc:sldMk cId="1958715474" sldId="260"/>
            <ac:cxnSpMk id="26" creationId="{65A18FBF-6157-4210-BEF2-9A6C31FA89AD}"/>
          </ac:cxnSpMkLst>
        </pc:cxnChg>
        <pc:cxnChg chg="add del">
          <ac:chgData name="Egan-Briers, Brett" userId="12770979-cf4a-44b7-8942-a9f60345d29c" providerId="ADAL" clId="{8BC9618C-A165-4499-B32E-BE26F5A160BB}" dt="2024-07-01T10:40:17.778" v="451" actId="26606"/>
          <ac:cxnSpMkLst>
            <pc:docMk/>
            <pc:sldMk cId="1958715474" sldId="260"/>
            <ac:cxnSpMk id="28" creationId="{43C9CCA8-3CEC-4CD0-A624-A701C612511D}"/>
          </ac:cxnSpMkLst>
        </pc:cxnChg>
        <pc:cxnChg chg="add del">
          <ac:chgData name="Egan-Briers, Brett" userId="12770979-cf4a-44b7-8942-a9f60345d29c" providerId="ADAL" clId="{8BC9618C-A165-4499-B32E-BE26F5A160BB}" dt="2024-07-01T10:40:22.765" v="453" actId="26606"/>
          <ac:cxnSpMkLst>
            <pc:docMk/>
            <pc:sldMk cId="1958715474" sldId="260"/>
            <ac:cxnSpMk id="30" creationId="{822A5670-0F7B-4199-AEAB-33FBA9CEA44D}"/>
          </ac:cxnSpMkLst>
        </pc:cxnChg>
        <pc:cxnChg chg="add del">
          <ac:chgData name="Egan-Briers, Brett" userId="12770979-cf4a-44b7-8942-a9f60345d29c" providerId="ADAL" clId="{8BC9618C-A165-4499-B32E-BE26F5A160BB}" dt="2024-07-01T10:40:22.765" v="453" actId="26606"/>
          <ac:cxnSpMkLst>
            <pc:docMk/>
            <pc:sldMk cId="1958715474" sldId="260"/>
            <ac:cxnSpMk id="31" creationId="{8BB1744D-A7DF-4B65-B6E3-DCF12BB2D869}"/>
          </ac:cxnSpMkLst>
        </pc:cxnChg>
        <pc:cxnChg chg="add del">
          <ac:chgData name="Egan-Briers, Brett" userId="12770979-cf4a-44b7-8942-a9f60345d29c" providerId="ADAL" clId="{8BC9618C-A165-4499-B32E-BE26F5A160BB}" dt="2024-07-01T10:40:22.765" v="453" actId="26606"/>
          <ac:cxnSpMkLst>
            <pc:docMk/>
            <pc:sldMk cId="1958715474" sldId="260"/>
            <ac:cxnSpMk id="32" creationId="{882DD753-EA38-4E86-91FB-05041A44A28E}"/>
          </ac:cxnSpMkLst>
        </pc:cxnChg>
        <pc:cxnChg chg="add del">
          <ac:chgData name="Egan-Briers, Brett" userId="12770979-cf4a-44b7-8942-a9f60345d29c" providerId="ADAL" clId="{8BC9618C-A165-4499-B32E-BE26F5A160BB}" dt="2024-07-01T10:40:22.765" v="453" actId="26606"/>
          <ac:cxnSpMkLst>
            <pc:docMk/>
            <pc:sldMk cId="1958715474" sldId="260"/>
            <ac:cxnSpMk id="33" creationId="{6DA63E78-7704-45EF-B5D3-EADDF5D82674}"/>
          </ac:cxnSpMkLst>
        </pc:cxnChg>
        <pc:cxnChg chg="add del">
          <ac:chgData name="Egan-Briers, Brett" userId="12770979-cf4a-44b7-8942-a9f60345d29c" providerId="ADAL" clId="{8BC9618C-A165-4499-B32E-BE26F5A160BB}" dt="2024-07-01T10:41:03.744" v="467" actId="26606"/>
          <ac:cxnSpMkLst>
            <pc:docMk/>
            <pc:sldMk cId="1958715474" sldId="260"/>
            <ac:cxnSpMk id="71" creationId="{822A5670-0F7B-4199-AEAB-33FBA9CEA44D}"/>
          </ac:cxnSpMkLst>
        </pc:cxnChg>
        <pc:cxnChg chg="add del">
          <ac:chgData name="Egan-Briers, Brett" userId="12770979-cf4a-44b7-8942-a9f60345d29c" providerId="ADAL" clId="{8BC9618C-A165-4499-B32E-BE26F5A160BB}" dt="2024-07-01T10:41:03.744" v="467" actId="26606"/>
          <ac:cxnSpMkLst>
            <pc:docMk/>
            <pc:sldMk cId="1958715474" sldId="260"/>
            <ac:cxnSpMk id="72" creationId="{8BB1744D-A7DF-4B65-B6E3-DCF12BB2D869}"/>
          </ac:cxnSpMkLst>
        </pc:cxnChg>
        <pc:cxnChg chg="add del">
          <ac:chgData name="Egan-Briers, Brett" userId="12770979-cf4a-44b7-8942-a9f60345d29c" providerId="ADAL" clId="{8BC9618C-A165-4499-B32E-BE26F5A160BB}" dt="2024-07-01T10:41:03.744" v="467" actId="26606"/>
          <ac:cxnSpMkLst>
            <pc:docMk/>
            <pc:sldMk cId="1958715474" sldId="260"/>
            <ac:cxnSpMk id="73" creationId="{882DD753-EA38-4E86-91FB-05041A44A28E}"/>
          </ac:cxnSpMkLst>
        </pc:cxnChg>
        <pc:cxnChg chg="add del">
          <ac:chgData name="Egan-Briers, Brett" userId="12770979-cf4a-44b7-8942-a9f60345d29c" providerId="ADAL" clId="{8BC9618C-A165-4499-B32E-BE26F5A160BB}" dt="2024-07-01T10:41:03.744" v="467" actId="26606"/>
          <ac:cxnSpMkLst>
            <pc:docMk/>
            <pc:sldMk cId="1958715474" sldId="260"/>
            <ac:cxnSpMk id="74" creationId="{6DA63E78-7704-45EF-B5D3-EADDF5D82674}"/>
          </ac:cxnSpMkLst>
        </pc:cxnChg>
      </pc:sldChg>
      <pc:sldChg chg="delSp modSp mod ord modTransition modAnim">
        <pc:chgData name="Egan-Briers, Brett" userId="12770979-cf4a-44b7-8942-a9f60345d29c" providerId="ADAL" clId="{8BC9618C-A165-4499-B32E-BE26F5A160BB}" dt="2024-07-01T14:50:20.589" v="2352"/>
        <pc:sldMkLst>
          <pc:docMk/>
          <pc:sldMk cId="1379045642" sldId="264"/>
        </pc:sldMkLst>
        <pc:spChg chg="mod">
          <ac:chgData name="Egan-Briers, Brett" userId="12770979-cf4a-44b7-8942-a9f60345d29c" providerId="ADAL" clId="{8BC9618C-A165-4499-B32E-BE26F5A160BB}" dt="2024-07-01T11:15:31.507" v="1349" actId="20577"/>
          <ac:spMkLst>
            <pc:docMk/>
            <pc:sldMk cId="1379045642" sldId="264"/>
            <ac:spMk id="6" creationId="{E2F81921-F153-714D-9685-A0A22544A6A9}"/>
          </ac:spMkLst>
        </pc:spChg>
        <pc:spChg chg="mod">
          <ac:chgData name="Egan-Briers, Brett" userId="12770979-cf4a-44b7-8942-a9f60345d29c" providerId="ADAL" clId="{8BC9618C-A165-4499-B32E-BE26F5A160BB}" dt="2024-07-01T11:14:57.298" v="1331" actId="14100"/>
          <ac:spMkLst>
            <pc:docMk/>
            <pc:sldMk cId="1379045642" sldId="264"/>
            <ac:spMk id="7" creationId="{DC4DE0E8-C8D1-CD49-9F5C-D6EBAD9BD7C1}"/>
          </ac:spMkLst>
        </pc:spChg>
        <pc:picChg chg="del">
          <ac:chgData name="Egan-Briers, Brett" userId="12770979-cf4a-44b7-8942-a9f60345d29c" providerId="ADAL" clId="{8BC9618C-A165-4499-B32E-BE26F5A160BB}" dt="2024-06-28T08:35:32.115" v="2" actId="21"/>
          <ac:picMkLst>
            <pc:docMk/>
            <pc:sldMk cId="1379045642" sldId="264"/>
            <ac:picMk id="2" creationId="{B4D6DAD3-D25F-D124-58F8-49CB4B3DF7A2}"/>
          </ac:picMkLst>
        </pc:picChg>
        <pc:picChg chg="mod">
          <ac:chgData name="Egan-Briers, Brett" userId="12770979-cf4a-44b7-8942-a9f60345d29c" providerId="ADAL" clId="{8BC9618C-A165-4499-B32E-BE26F5A160BB}" dt="2024-07-01T11:14:39.242" v="1327" actId="1076"/>
          <ac:picMkLst>
            <pc:docMk/>
            <pc:sldMk cId="1379045642" sldId="264"/>
            <ac:picMk id="12" creationId="{F742D3AF-CBF9-CAC1-5132-4E01422D6299}"/>
          </ac:picMkLst>
        </pc:picChg>
        <pc:picChg chg="mod">
          <ac:chgData name="Egan-Briers, Brett" userId="12770979-cf4a-44b7-8942-a9f60345d29c" providerId="ADAL" clId="{8BC9618C-A165-4499-B32E-BE26F5A160BB}" dt="2024-07-01T11:14:47.651" v="1329" actId="1076"/>
          <ac:picMkLst>
            <pc:docMk/>
            <pc:sldMk cId="1379045642" sldId="264"/>
            <ac:picMk id="23" creationId="{D2294E15-8AA4-BF8C-38AC-E0B8E9B69A43}"/>
          </ac:picMkLst>
        </pc:picChg>
        <pc:picChg chg="mod">
          <ac:chgData name="Egan-Briers, Brett" userId="12770979-cf4a-44b7-8942-a9f60345d29c" providerId="ADAL" clId="{8BC9618C-A165-4499-B32E-BE26F5A160BB}" dt="2024-07-01T11:14:42.585" v="1328" actId="1076"/>
          <ac:picMkLst>
            <pc:docMk/>
            <pc:sldMk cId="1379045642" sldId="264"/>
            <ac:picMk id="25" creationId="{9F7FF36D-E21F-71AC-1EAA-696430EF45D8}"/>
          </ac:picMkLst>
        </pc:picChg>
        <pc:picChg chg="mod">
          <ac:chgData name="Egan-Briers, Brett" userId="12770979-cf4a-44b7-8942-a9f60345d29c" providerId="ADAL" clId="{8BC9618C-A165-4499-B32E-BE26F5A160BB}" dt="2024-07-01T11:14:35.892" v="1326" actId="1076"/>
          <ac:picMkLst>
            <pc:docMk/>
            <pc:sldMk cId="1379045642" sldId="264"/>
            <ac:picMk id="27" creationId="{81BDE3C4-C62B-DA63-4A52-C6342785E1FA}"/>
          </ac:picMkLst>
        </pc:picChg>
        <pc:picChg chg="mod">
          <ac:chgData name="Egan-Briers, Brett" userId="12770979-cf4a-44b7-8942-a9f60345d29c" providerId="ADAL" clId="{8BC9618C-A165-4499-B32E-BE26F5A160BB}" dt="2024-07-01T11:15:02.954" v="1332" actId="1076"/>
          <ac:picMkLst>
            <pc:docMk/>
            <pc:sldMk cId="1379045642" sldId="264"/>
            <ac:picMk id="29" creationId="{FF91EAF5-09F2-CC66-9BAB-CCADD84E00D5}"/>
          </ac:picMkLst>
        </pc:picChg>
      </pc:sldChg>
      <pc:sldChg chg="del">
        <pc:chgData name="Egan-Briers, Brett" userId="12770979-cf4a-44b7-8942-a9f60345d29c" providerId="ADAL" clId="{8BC9618C-A165-4499-B32E-BE26F5A160BB}" dt="2024-07-01T11:26:46.099" v="1411" actId="2696"/>
        <pc:sldMkLst>
          <pc:docMk/>
          <pc:sldMk cId="3013581499" sldId="266"/>
        </pc:sldMkLst>
      </pc:sldChg>
      <pc:sldChg chg="del">
        <pc:chgData name="Egan-Briers, Brett" userId="12770979-cf4a-44b7-8942-a9f60345d29c" providerId="ADAL" clId="{8BC9618C-A165-4499-B32E-BE26F5A160BB}" dt="2024-07-01T11:26:49.421" v="1412" actId="2696"/>
        <pc:sldMkLst>
          <pc:docMk/>
          <pc:sldMk cId="198849136" sldId="267"/>
        </pc:sldMkLst>
      </pc:sldChg>
      <pc:sldChg chg="del">
        <pc:chgData name="Egan-Briers, Brett" userId="12770979-cf4a-44b7-8942-a9f60345d29c" providerId="ADAL" clId="{8BC9618C-A165-4499-B32E-BE26F5A160BB}" dt="2024-07-01T11:26:53.147" v="1413" actId="2696"/>
        <pc:sldMkLst>
          <pc:docMk/>
          <pc:sldMk cId="4192741884" sldId="268"/>
        </pc:sldMkLst>
      </pc:sldChg>
      <pc:sldChg chg="modSp new del mod">
        <pc:chgData name="Egan-Briers, Brett" userId="12770979-cf4a-44b7-8942-a9f60345d29c" providerId="ADAL" clId="{8BC9618C-A165-4499-B32E-BE26F5A160BB}" dt="2024-07-01T11:26:42.767" v="1410" actId="2696"/>
        <pc:sldMkLst>
          <pc:docMk/>
          <pc:sldMk cId="2080850861" sldId="269"/>
        </pc:sldMkLst>
        <pc:spChg chg="mod">
          <ac:chgData name="Egan-Briers, Brett" userId="12770979-cf4a-44b7-8942-a9f60345d29c" providerId="ADAL" clId="{8BC9618C-A165-4499-B32E-BE26F5A160BB}" dt="2024-07-01T10:41:30.110" v="474" actId="20577"/>
          <ac:spMkLst>
            <pc:docMk/>
            <pc:sldMk cId="2080850861" sldId="269"/>
            <ac:spMk id="2" creationId="{EA387BC8-BB20-79E8-A407-D7FA90EB2E86}"/>
          </ac:spMkLst>
        </pc:spChg>
      </pc:sldChg>
      <pc:sldChg chg="addSp delSp modSp add mod modTransition modAnim">
        <pc:chgData name="Egan-Briers, Brett" userId="12770979-cf4a-44b7-8942-a9f60345d29c" providerId="ADAL" clId="{8BC9618C-A165-4499-B32E-BE26F5A160BB}" dt="2024-07-01T14:47:53.768" v="2329"/>
        <pc:sldMkLst>
          <pc:docMk/>
          <pc:sldMk cId="1276222376" sldId="270"/>
        </pc:sldMkLst>
        <pc:spChg chg="mod">
          <ac:chgData name="Egan-Briers, Brett" userId="12770979-cf4a-44b7-8942-a9f60345d29c" providerId="ADAL" clId="{8BC9618C-A165-4499-B32E-BE26F5A160BB}" dt="2024-07-01T10:44:07.360" v="532" actId="14100"/>
          <ac:spMkLst>
            <pc:docMk/>
            <pc:sldMk cId="1276222376" sldId="270"/>
            <ac:spMk id="6" creationId="{E2F81921-F153-714D-9685-A0A22544A6A9}"/>
          </ac:spMkLst>
        </pc:spChg>
        <pc:spChg chg="mod">
          <ac:chgData name="Egan-Briers, Brett" userId="12770979-cf4a-44b7-8942-a9f60345d29c" providerId="ADAL" clId="{8BC9618C-A165-4499-B32E-BE26F5A160BB}" dt="2024-07-01T11:23:53.909" v="1388" actId="1076"/>
          <ac:spMkLst>
            <pc:docMk/>
            <pc:sldMk cId="1276222376" sldId="270"/>
            <ac:spMk id="7" creationId="{DC4DE0E8-C8D1-CD49-9F5C-D6EBAD9BD7C1}"/>
          </ac:spMkLst>
        </pc:spChg>
        <pc:picChg chg="del">
          <ac:chgData name="Egan-Briers, Brett" userId="12770979-cf4a-44b7-8942-a9f60345d29c" providerId="ADAL" clId="{8BC9618C-A165-4499-B32E-BE26F5A160BB}" dt="2024-07-01T10:42:00.654" v="477" actId="21"/>
          <ac:picMkLst>
            <pc:docMk/>
            <pc:sldMk cId="1276222376" sldId="270"/>
            <ac:picMk id="3" creationId="{BFFC524A-8A06-FF70-467B-A43C7E615FAD}"/>
          </ac:picMkLst>
        </pc:picChg>
        <pc:picChg chg="del">
          <ac:chgData name="Egan-Briers, Brett" userId="12770979-cf4a-44b7-8942-a9f60345d29c" providerId="ADAL" clId="{8BC9618C-A165-4499-B32E-BE26F5A160BB}" dt="2024-07-01T10:42:05.986" v="479" actId="21"/>
          <ac:picMkLst>
            <pc:docMk/>
            <pc:sldMk cId="1276222376" sldId="270"/>
            <ac:picMk id="5" creationId="{04CF58D7-710E-3C33-86C9-6B567A55F402}"/>
          </ac:picMkLst>
        </pc:picChg>
        <pc:picChg chg="del">
          <ac:chgData name="Egan-Briers, Brett" userId="12770979-cf4a-44b7-8942-a9f60345d29c" providerId="ADAL" clId="{8BC9618C-A165-4499-B32E-BE26F5A160BB}" dt="2024-07-01T10:42:09.933" v="480" actId="21"/>
          <ac:picMkLst>
            <pc:docMk/>
            <pc:sldMk cId="1276222376" sldId="270"/>
            <ac:picMk id="9" creationId="{903F489D-0D9C-D520-5DBA-8D7E22936662}"/>
          </ac:picMkLst>
        </pc:picChg>
        <pc:picChg chg="del">
          <ac:chgData name="Egan-Briers, Brett" userId="12770979-cf4a-44b7-8942-a9f60345d29c" providerId="ADAL" clId="{8BC9618C-A165-4499-B32E-BE26F5A160BB}" dt="2024-07-01T10:42:02.887" v="478" actId="21"/>
          <ac:picMkLst>
            <pc:docMk/>
            <pc:sldMk cId="1276222376" sldId="270"/>
            <ac:picMk id="11" creationId="{DF72DCE6-D9F9-2FB4-02DB-4038451D2AB5}"/>
          </ac:picMkLst>
        </pc:picChg>
        <pc:picChg chg="del">
          <ac:chgData name="Egan-Briers, Brett" userId="12770979-cf4a-44b7-8942-a9f60345d29c" providerId="ADAL" clId="{8BC9618C-A165-4499-B32E-BE26F5A160BB}" dt="2024-07-01T10:42:12.220" v="481" actId="21"/>
          <ac:picMkLst>
            <pc:docMk/>
            <pc:sldMk cId="1276222376" sldId="270"/>
            <ac:picMk id="13" creationId="{BACEF5FF-D00D-1CD7-1896-4698F87A6A00}"/>
          </ac:picMkLst>
        </pc:picChg>
        <pc:picChg chg="add mod">
          <ac:chgData name="Egan-Briers, Brett" userId="12770979-cf4a-44b7-8942-a9f60345d29c" providerId="ADAL" clId="{8BC9618C-A165-4499-B32E-BE26F5A160BB}" dt="2024-07-01T11:24:07.359" v="1391" actId="1076"/>
          <ac:picMkLst>
            <pc:docMk/>
            <pc:sldMk cId="1276222376" sldId="270"/>
            <ac:picMk id="2050" creationId="{A7543A93-0321-CBA0-025A-250501E53582}"/>
          </ac:picMkLst>
        </pc:picChg>
        <pc:picChg chg="add mod">
          <ac:chgData name="Egan-Briers, Brett" userId="12770979-cf4a-44b7-8942-a9f60345d29c" providerId="ADAL" clId="{8BC9618C-A165-4499-B32E-BE26F5A160BB}" dt="2024-07-01T11:23:53.909" v="1388" actId="1076"/>
          <ac:picMkLst>
            <pc:docMk/>
            <pc:sldMk cId="1276222376" sldId="270"/>
            <ac:picMk id="2052" creationId="{F479B574-CD24-BBBC-7E89-DCF9B0D78061}"/>
          </ac:picMkLst>
        </pc:picChg>
        <pc:picChg chg="add mod">
          <ac:chgData name="Egan-Briers, Brett" userId="12770979-cf4a-44b7-8942-a9f60345d29c" providerId="ADAL" clId="{8BC9618C-A165-4499-B32E-BE26F5A160BB}" dt="2024-07-01T11:24:13.833" v="1392" actId="1076"/>
          <ac:picMkLst>
            <pc:docMk/>
            <pc:sldMk cId="1276222376" sldId="270"/>
            <ac:picMk id="2054" creationId="{01F2AE37-4354-79BB-D63C-5B45577198B9}"/>
          </ac:picMkLst>
        </pc:picChg>
      </pc:sldChg>
      <pc:sldChg chg="addSp delSp modSp add mod modTransition modClrScheme chgLayout">
        <pc:chgData name="Egan-Briers, Brett" userId="12770979-cf4a-44b7-8942-a9f60345d29c" providerId="ADAL" clId="{8BC9618C-A165-4499-B32E-BE26F5A160BB}" dt="2024-07-01T14:42:32.041" v="2295"/>
        <pc:sldMkLst>
          <pc:docMk/>
          <pc:sldMk cId="3382739500" sldId="271"/>
        </pc:sldMkLst>
        <pc:spChg chg="add mod">
          <ac:chgData name="Egan-Briers, Brett" userId="12770979-cf4a-44b7-8942-a9f60345d29c" providerId="ADAL" clId="{8BC9618C-A165-4499-B32E-BE26F5A160BB}" dt="2024-07-01T11:03:38.586" v="995" actId="1076"/>
          <ac:spMkLst>
            <pc:docMk/>
            <pc:sldMk cId="3382739500" sldId="271"/>
            <ac:spMk id="2" creationId="{DC4DE0E8-C8D1-CD49-9F5C-D6EBAD9BD7C1}"/>
          </ac:spMkLst>
        </pc:spChg>
        <pc:spChg chg="add del mod ord">
          <ac:chgData name="Egan-Briers, Brett" userId="12770979-cf4a-44b7-8942-a9f60345d29c" providerId="ADAL" clId="{8BC9618C-A165-4499-B32E-BE26F5A160BB}" dt="2024-07-01T11:04:23.545" v="1000" actId="700"/>
          <ac:spMkLst>
            <pc:docMk/>
            <pc:sldMk cId="3382739500" sldId="271"/>
            <ac:spMk id="5" creationId="{FA8C211A-B3CF-DAE6-E7C2-77CCA2678B17}"/>
          </ac:spMkLst>
        </pc:spChg>
        <pc:spChg chg="mod">
          <ac:chgData name="Egan-Briers, Brett" userId="12770979-cf4a-44b7-8942-a9f60345d29c" providerId="ADAL" clId="{8BC9618C-A165-4499-B32E-BE26F5A160BB}" dt="2024-07-01T10:58:35.767" v="798" actId="14100"/>
          <ac:spMkLst>
            <pc:docMk/>
            <pc:sldMk cId="3382739500" sldId="271"/>
            <ac:spMk id="6" creationId="{E2F81921-F153-714D-9685-A0A22544A6A9}"/>
          </ac:spMkLst>
        </pc:spChg>
        <pc:spChg chg="add del mod">
          <ac:chgData name="Egan-Briers, Brett" userId="12770979-cf4a-44b7-8942-a9f60345d29c" providerId="ADAL" clId="{8BC9618C-A165-4499-B32E-BE26F5A160BB}" dt="2024-07-01T11:06:45.286" v="1018" actId="5793"/>
          <ac:spMkLst>
            <pc:docMk/>
            <pc:sldMk cId="3382739500" sldId="271"/>
            <ac:spMk id="7" creationId="{DC4DE0E8-C8D1-CD49-9F5C-D6EBAD9BD7C1}"/>
          </ac:spMkLst>
        </pc:spChg>
        <pc:spChg chg="add del mod ord">
          <ac:chgData name="Egan-Briers, Brett" userId="12770979-cf4a-44b7-8942-a9f60345d29c" providerId="ADAL" clId="{8BC9618C-A165-4499-B32E-BE26F5A160BB}" dt="2024-07-01T11:04:23.545" v="1000" actId="700"/>
          <ac:spMkLst>
            <pc:docMk/>
            <pc:sldMk cId="3382739500" sldId="271"/>
            <ac:spMk id="8" creationId="{125AF3D5-9E6C-6B2F-6BD2-F3C3B5E7EFA2}"/>
          </ac:spMkLst>
        </pc:spChg>
        <pc:spChg chg="add del mod ord">
          <ac:chgData name="Egan-Briers, Brett" userId="12770979-cf4a-44b7-8942-a9f60345d29c" providerId="ADAL" clId="{8BC9618C-A165-4499-B32E-BE26F5A160BB}" dt="2024-07-01T11:04:23.545" v="1000" actId="700"/>
          <ac:spMkLst>
            <pc:docMk/>
            <pc:sldMk cId="3382739500" sldId="271"/>
            <ac:spMk id="9" creationId="{61D3F54D-6B1C-8872-41D0-A0F3BC9D847A}"/>
          </ac:spMkLst>
        </pc:spChg>
        <pc:spChg chg="add del mod ord">
          <ac:chgData name="Egan-Briers, Brett" userId="12770979-cf4a-44b7-8942-a9f60345d29c" providerId="ADAL" clId="{8BC9618C-A165-4499-B32E-BE26F5A160BB}" dt="2024-07-01T11:04:23.545" v="1000" actId="700"/>
          <ac:spMkLst>
            <pc:docMk/>
            <pc:sldMk cId="3382739500" sldId="271"/>
            <ac:spMk id="10" creationId="{D2F20AEB-DAC2-74FF-8361-BC31A2A9F28F}"/>
          </ac:spMkLst>
        </pc:spChg>
        <pc:spChg chg="add del mod ord">
          <ac:chgData name="Egan-Briers, Brett" userId="12770979-cf4a-44b7-8942-a9f60345d29c" providerId="ADAL" clId="{8BC9618C-A165-4499-B32E-BE26F5A160BB}" dt="2024-07-01T11:04:23.545" v="1000" actId="700"/>
          <ac:spMkLst>
            <pc:docMk/>
            <pc:sldMk cId="3382739500" sldId="271"/>
            <ac:spMk id="11" creationId="{678670F1-45C4-A22F-0E7F-28C4DE0A0652}"/>
          </ac:spMkLst>
        </pc:spChg>
        <pc:spChg chg="add del mod">
          <ac:chgData name="Egan-Briers, Brett" userId="12770979-cf4a-44b7-8942-a9f60345d29c" providerId="ADAL" clId="{8BC9618C-A165-4499-B32E-BE26F5A160BB}" dt="2024-07-01T11:05:31.932" v="1004"/>
          <ac:spMkLst>
            <pc:docMk/>
            <pc:sldMk cId="3382739500" sldId="271"/>
            <ac:spMk id="12" creationId="{3C1A89BA-C6F5-CCC1-7356-5F227C5B9AC6}"/>
          </ac:spMkLst>
        </pc:spChg>
        <pc:picChg chg="add mod">
          <ac:chgData name="Egan-Briers, Brett" userId="12770979-cf4a-44b7-8942-a9f60345d29c" providerId="ADAL" clId="{8BC9618C-A165-4499-B32E-BE26F5A160BB}" dt="2024-07-01T11:03:38.586" v="995" actId="1076"/>
          <ac:picMkLst>
            <pc:docMk/>
            <pc:sldMk cId="3382739500" sldId="271"/>
            <ac:picMk id="3" creationId="{F921FE3E-BFC4-858B-712E-0BBF0845AFD5}"/>
          </ac:picMkLst>
        </pc:picChg>
        <pc:picChg chg="add mod">
          <ac:chgData name="Egan-Briers, Brett" userId="12770979-cf4a-44b7-8942-a9f60345d29c" providerId="ADAL" clId="{8BC9618C-A165-4499-B32E-BE26F5A160BB}" dt="2024-07-01T11:03:58.692" v="998" actId="1076"/>
          <ac:picMkLst>
            <pc:docMk/>
            <pc:sldMk cId="3382739500" sldId="271"/>
            <ac:picMk id="4" creationId="{0205F6E0-B49F-0FCA-ACCB-BFFEBB71A74B}"/>
          </ac:picMkLst>
        </pc:picChg>
        <pc:picChg chg="add del mod">
          <ac:chgData name="Egan-Briers, Brett" userId="12770979-cf4a-44b7-8942-a9f60345d29c" providerId="ADAL" clId="{8BC9618C-A165-4499-B32E-BE26F5A160BB}" dt="2024-07-01T11:03:26.513" v="992" actId="1076"/>
          <ac:picMkLst>
            <pc:docMk/>
            <pc:sldMk cId="3382739500" sldId="271"/>
            <ac:picMk id="1026" creationId="{F921FE3E-BFC4-858B-712E-0BBF0845AFD5}"/>
          </ac:picMkLst>
        </pc:picChg>
        <pc:picChg chg="add mod">
          <ac:chgData name="Egan-Briers, Brett" userId="12770979-cf4a-44b7-8942-a9f60345d29c" providerId="ADAL" clId="{8BC9618C-A165-4499-B32E-BE26F5A160BB}" dt="2024-07-01T11:06:15.514" v="1008" actId="1076"/>
          <ac:picMkLst>
            <pc:docMk/>
            <pc:sldMk cId="3382739500" sldId="271"/>
            <ac:picMk id="1028" creationId="{1DA7B1B2-7184-343B-8531-9A048DD27581}"/>
          </ac:picMkLst>
        </pc:picChg>
      </pc:sldChg>
      <pc:sldChg chg="modSp add mod modTransition modAnim">
        <pc:chgData name="Egan-Briers, Brett" userId="12770979-cf4a-44b7-8942-a9f60345d29c" providerId="ADAL" clId="{8BC9618C-A165-4499-B32E-BE26F5A160BB}" dt="2024-07-01T14:48:39.471" v="2331"/>
        <pc:sldMkLst>
          <pc:docMk/>
          <pc:sldMk cId="499963961" sldId="272"/>
        </pc:sldMkLst>
        <pc:spChg chg="mod">
          <ac:chgData name="Egan-Briers, Brett" userId="12770979-cf4a-44b7-8942-a9f60345d29c" providerId="ADAL" clId="{8BC9618C-A165-4499-B32E-BE26F5A160BB}" dt="2024-07-01T11:07:28.397" v="1050" actId="14100"/>
          <ac:spMkLst>
            <pc:docMk/>
            <pc:sldMk cId="499963961" sldId="272"/>
            <ac:spMk id="6" creationId="{E2F81921-F153-714D-9685-A0A22544A6A9}"/>
          </ac:spMkLst>
        </pc:spChg>
        <pc:spChg chg="mod">
          <ac:chgData name="Egan-Briers, Brett" userId="12770979-cf4a-44b7-8942-a9f60345d29c" providerId="ADAL" clId="{8BC9618C-A165-4499-B32E-BE26F5A160BB}" dt="2024-07-01T13:35:20.229" v="2285" actId="20577"/>
          <ac:spMkLst>
            <pc:docMk/>
            <pc:sldMk cId="499963961" sldId="272"/>
            <ac:spMk id="7" creationId="{DC4DE0E8-C8D1-CD49-9F5C-D6EBAD9BD7C1}"/>
          </ac:spMkLst>
        </pc:spChg>
      </pc:sldChg>
      <pc:sldChg chg="addSp delSp modSp add mod modTransition delAnim modAnim">
        <pc:chgData name="Egan-Briers, Brett" userId="12770979-cf4a-44b7-8942-a9f60345d29c" providerId="ADAL" clId="{8BC9618C-A165-4499-B32E-BE26F5A160BB}" dt="2024-07-01T15:42:24.365" v="2406" actId="1076"/>
        <pc:sldMkLst>
          <pc:docMk/>
          <pc:sldMk cId="27365521" sldId="273"/>
        </pc:sldMkLst>
        <pc:spChg chg="mod">
          <ac:chgData name="Egan-Briers, Brett" userId="12770979-cf4a-44b7-8942-a9f60345d29c" providerId="ADAL" clId="{8BC9618C-A165-4499-B32E-BE26F5A160BB}" dt="2024-07-01T15:30:33.519" v="2385" actId="20577"/>
          <ac:spMkLst>
            <pc:docMk/>
            <pc:sldMk cId="27365521" sldId="273"/>
            <ac:spMk id="6" creationId="{E2F81921-F153-714D-9685-A0A22544A6A9}"/>
          </ac:spMkLst>
        </pc:spChg>
        <pc:spChg chg="mod">
          <ac:chgData name="Egan-Briers, Brett" userId="12770979-cf4a-44b7-8942-a9f60345d29c" providerId="ADAL" clId="{8BC9618C-A165-4499-B32E-BE26F5A160BB}" dt="2024-07-01T15:42:15.168" v="2404" actId="1076"/>
          <ac:spMkLst>
            <pc:docMk/>
            <pc:sldMk cId="27365521" sldId="273"/>
            <ac:spMk id="7" creationId="{DC4DE0E8-C8D1-CD49-9F5C-D6EBAD9BD7C1}"/>
          </ac:spMkLst>
        </pc:spChg>
        <pc:graphicFrameChg chg="add del mod modGraphic">
          <ac:chgData name="Egan-Briers, Brett" userId="12770979-cf4a-44b7-8942-a9f60345d29c" providerId="ADAL" clId="{8BC9618C-A165-4499-B32E-BE26F5A160BB}" dt="2024-07-01T14:52:33.684" v="2356" actId="478"/>
          <ac:graphicFrameMkLst>
            <pc:docMk/>
            <pc:sldMk cId="27365521" sldId="273"/>
            <ac:graphicFrameMk id="2" creationId="{728218A6-B859-E070-29A5-6CD3CD2F7A10}"/>
          </ac:graphicFrameMkLst>
        </pc:graphicFrameChg>
        <pc:picChg chg="add del mod modCrop">
          <ac:chgData name="Egan-Briers, Brett" userId="12770979-cf4a-44b7-8942-a9f60345d29c" providerId="ADAL" clId="{8BC9618C-A165-4499-B32E-BE26F5A160BB}" dt="2024-07-01T14:52:39.057" v="2357" actId="21"/>
          <ac:picMkLst>
            <pc:docMk/>
            <pc:sldMk cId="27365521" sldId="273"/>
            <ac:picMk id="4" creationId="{6B7DD20B-CCB4-2EC1-829A-60B25FFFC584}"/>
          </ac:picMkLst>
        </pc:picChg>
        <pc:picChg chg="add mod modCrop">
          <ac:chgData name="Egan-Briers, Brett" userId="12770979-cf4a-44b7-8942-a9f60345d29c" providerId="ADAL" clId="{8BC9618C-A165-4499-B32E-BE26F5A160BB}" dt="2024-07-01T15:42:24.365" v="2406" actId="1076"/>
          <ac:picMkLst>
            <pc:docMk/>
            <pc:sldMk cId="27365521" sldId="273"/>
            <ac:picMk id="8" creationId="{D1CBA303-A037-9B9C-95D8-784EAFFDF9A4}"/>
          </ac:picMkLst>
        </pc:picChg>
      </pc:sldChg>
      <pc:sldChg chg="addSp delSp modSp add mod modTransition">
        <pc:chgData name="Egan-Briers, Brett" userId="12770979-cf4a-44b7-8942-a9f60345d29c" providerId="ADAL" clId="{8BC9618C-A165-4499-B32E-BE26F5A160BB}" dt="2024-07-01T14:42:32.041" v="2295"/>
        <pc:sldMkLst>
          <pc:docMk/>
          <pc:sldMk cId="12814141" sldId="274"/>
        </pc:sldMkLst>
        <pc:spChg chg="add del mod">
          <ac:chgData name="Egan-Briers, Brett" userId="12770979-cf4a-44b7-8942-a9f60345d29c" providerId="ADAL" clId="{8BC9618C-A165-4499-B32E-BE26F5A160BB}" dt="2024-07-01T12:44:38.409" v="1539"/>
          <ac:spMkLst>
            <pc:docMk/>
            <pc:sldMk cId="12814141" sldId="274"/>
            <ac:spMk id="2" creationId="{FEF88A09-E029-5F40-4CE8-93DCB80FF303}"/>
          </ac:spMkLst>
        </pc:spChg>
        <pc:spChg chg="add mod">
          <ac:chgData name="Egan-Briers, Brett" userId="12770979-cf4a-44b7-8942-a9f60345d29c" providerId="ADAL" clId="{8BC9618C-A165-4499-B32E-BE26F5A160BB}" dt="2024-07-01T14:39:26.270" v="2294" actId="14100"/>
          <ac:spMkLst>
            <pc:docMk/>
            <pc:sldMk cId="12814141" sldId="274"/>
            <ac:spMk id="3" creationId="{E33BFD43-FDBC-221A-E2F1-A3E4809A38C9}"/>
          </ac:spMkLst>
        </pc:spChg>
        <pc:spChg chg="mod">
          <ac:chgData name="Egan-Briers, Brett" userId="12770979-cf4a-44b7-8942-a9f60345d29c" providerId="ADAL" clId="{8BC9618C-A165-4499-B32E-BE26F5A160BB}" dt="2024-07-01T12:44:36.444" v="1537" actId="14100"/>
          <ac:spMkLst>
            <pc:docMk/>
            <pc:sldMk cId="12814141" sldId="274"/>
            <ac:spMk id="6" creationId="{E2F81921-F153-714D-9685-A0A22544A6A9}"/>
          </ac:spMkLst>
        </pc:spChg>
        <pc:spChg chg="del">
          <ac:chgData name="Egan-Briers, Brett" userId="12770979-cf4a-44b7-8942-a9f60345d29c" providerId="ADAL" clId="{8BC9618C-A165-4499-B32E-BE26F5A160BB}" dt="2024-07-01T12:44:42.900" v="1540" actId="21"/>
          <ac:spMkLst>
            <pc:docMk/>
            <pc:sldMk cId="12814141" sldId="274"/>
            <ac:spMk id="7" creationId="{DC4DE0E8-C8D1-CD49-9F5C-D6EBAD9BD7C1}"/>
          </ac:spMkLst>
        </pc:spChg>
        <pc:picChg chg="add mod">
          <ac:chgData name="Egan-Briers, Brett" userId="12770979-cf4a-44b7-8942-a9f60345d29c" providerId="ADAL" clId="{8BC9618C-A165-4499-B32E-BE26F5A160BB}" dt="2024-07-01T12:42:30.505" v="1517" actId="1076"/>
          <ac:picMkLst>
            <pc:docMk/>
            <pc:sldMk cId="12814141" sldId="274"/>
            <ac:picMk id="3074" creationId="{00D6EBCE-028C-6371-5A14-D12FFE8501A9}"/>
          </ac:picMkLst>
        </pc:picChg>
      </pc:sldChg>
      <pc:sldChg chg="addSp modSp mod modTransition modAnim">
        <pc:chgData name="Egan-Briers, Brett" userId="12770979-cf4a-44b7-8942-a9f60345d29c" providerId="ADAL" clId="{8BC9618C-A165-4499-B32E-BE26F5A160BB}" dt="2024-07-01T15:49:02.602" v="2408"/>
        <pc:sldMkLst>
          <pc:docMk/>
          <pc:sldMk cId="2273436932" sldId="275"/>
        </pc:sldMkLst>
        <pc:spChg chg="mod">
          <ac:chgData name="Egan-Briers, Brett" userId="12770979-cf4a-44b7-8942-a9f60345d29c" providerId="ADAL" clId="{8BC9618C-A165-4499-B32E-BE26F5A160BB}" dt="2024-07-01T13:15:39.146" v="2081" actId="20577"/>
          <ac:spMkLst>
            <pc:docMk/>
            <pc:sldMk cId="2273436932" sldId="275"/>
            <ac:spMk id="6" creationId="{E2F81921-F153-714D-9685-A0A22544A6A9}"/>
          </ac:spMkLst>
        </pc:spChg>
        <pc:spChg chg="mod">
          <ac:chgData name="Egan-Briers, Brett" userId="12770979-cf4a-44b7-8942-a9f60345d29c" providerId="ADAL" clId="{8BC9618C-A165-4499-B32E-BE26F5A160BB}" dt="2024-07-01T13:14:58.445" v="2066" actId="404"/>
          <ac:spMkLst>
            <pc:docMk/>
            <pc:sldMk cId="2273436932" sldId="275"/>
            <ac:spMk id="7" creationId="{DC4DE0E8-C8D1-CD49-9F5C-D6EBAD9BD7C1}"/>
          </ac:spMkLst>
        </pc:spChg>
        <pc:picChg chg="add mod modCrop">
          <ac:chgData name="Egan-Briers, Brett" userId="12770979-cf4a-44b7-8942-a9f60345d29c" providerId="ADAL" clId="{8BC9618C-A165-4499-B32E-BE26F5A160BB}" dt="2024-07-01T13:06:32.001" v="1858" actId="14100"/>
          <ac:picMkLst>
            <pc:docMk/>
            <pc:sldMk cId="2273436932" sldId="275"/>
            <ac:picMk id="3" creationId="{84103CDB-3F54-4DE4-6FD8-34297B18B1F3}"/>
          </ac:picMkLst>
        </pc:picChg>
      </pc:sldChg>
      <pc:sldChg chg="addSp delSp modSp add mod modTransition">
        <pc:chgData name="Egan-Briers, Brett" userId="12770979-cf4a-44b7-8942-a9f60345d29c" providerId="ADAL" clId="{8BC9618C-A165-4499-B32E-BE26F5A160BB}" dt="2024-07-01T14:42:32.041" v="2295"/>
        <pc:sldMkLst>
          <pc:docMk/>
          <pc:sldMk cId="2527511774" sldId="276"/>
        </pc:sldMkLst>
        <pc:spChg chg="add mod">
          <ac:chgData name="Egan-Briers, Brett" userId="12770979-cf4a-44b7-8942-a9f60345d29c" providerId="ADAL" clId="{8BC9618C-A165-4499-B32E-BE26F5A160BB}" dt="2024-07-01T13:28:42.464" v="2211" actId="403"/>
          <ac:spMkLst>
            <pc:docMk/>
            <pc:sldMk cId="2527511774" sldId="276"/>
            <ac:spMk id="2" creationId="{22779A80-F2D4-85BB-2A2C-3A8A0E0F2229}"/>
          </ac:spMkLst>
        </pc:spChg>
        <pc:spChg chg="add del mod">
          <ac:chgData name="Egan-Briers, Brett" userId="12770979-cf4a-44b7-8942-a9f60345d29c" providerId="ADAL" clId="{8BC9618C-A165-4499-B32E-BE26F5A160BB}" dt="2024-07-01T13:21:42.188" v="2104"/>
          <ac:spMkLst>
            <pc:docMk/>
            <pc:sldMk cId="2527511774" sldId="276"/>
            <ac:spMk id="3" creationId="{BEA78C3C-AD99-0A5F-5B9A-BEE063BC9A99}"/>
          </ac:spMkLst>
        </pc:spChg>
        <pc:spChg chg="mod">
          <ac:chgData name="Egan-Briers, Brett" userId="12770979-cf4a-44b7-8942-a9f60345d29c" providerId="ADAL" clId="{8BC9618C-A165-4499-B32E-BE26F5A160BB}" dt="2024-07-01T13:15:52.312" v="2097" actId="20577"/>
          <ac:spMkLst>
            <pc:docMk/>
            <pc:sldMk cId="2527511774" sldId="276"/>
            <ac:spMk id="6" creationId="{E2F81921-F153-714D-9685-A0A22544A6A9}"/>
          </ac:spMkLst>
        </pc:spChg>
        <pc:spChg chg="mod">
          <ac:chgData name="Egan-Briers, Brett" userId="12770979-cf4a-44b7-8942-a9f60345d29c" providerId="ADAL" clId="{8BC9618C-A165-4499-B32E-BE26F5A160BB}" dt="2024-07-01T13:23:26.188" v="2126" actId="403"/>
          <ac:spMkLst>
            <pc:docMk/>
            <pc:sldMk cId="2527511774" sldId="276"/>
            <ac:spMk id="7" creationId="{DC4DE0E8-C8D1-CD49-9F5C-D6EBAD9BD7C1}"/>
          </ac:spMkLst>
        </pc:spChg>
      </pc:sldChg>
      <pc:sldChg chg="modSp add del mod modTransition">
        <pc:chgData name="Egan-Briers, Brett" userId="12770979-cf4a-44b7-8942-a9f60345d29c" providerId="ADAL" clId="{8BC9618C-A165-4499-B32E-BE26F5A160BB}" dt="2024-07-01T14:42:32.041" v="2295"/>
        <pc:sldMkLst>
          <pc:docMk/>
          <pc:sldMk cId="0" sldId="277"/>
        </pc:sldMkLst>
        <pc:spChg chg="mod">
          <ac:chgData name="Egan-Briers, Brett" userId="12770979-cf4a-44b7-8942-a9f60345d29c" providerId="ADAL" clId="{8BC9618C-A165-4499-B32E-BE26F5A160BB}" dt="2024-07-01T12:54:14.784" v="1795" actId="207"/>
          <ac:spMkLst>
            <pc:docMk/>
            <pc:sldMk cId="0" sldId="277"/>
            <ac:spMk id="128" creationId="{00000000-0000-0000-0000-000000000000}"/>
          </ac:spMkLst>
        </pc:spChg>
        <pc:spChg chg="mod">
          <ac:chgData name="Egan-Briers, Brett" userId="12770979-cf4a-44b7-8942-a9f60345d29c" providerId="ADAL" clId="{8BC9618C-A165-4499-B32E-BE26F5A160BB}" dt="2024-07-01T12:53:54.133" v="1794" actId="20577"/>
          <ac:spMkLst>
            <pc:docMk/>
            <pc:sldMk cId="0" sldId="277"/>
            <ac:spMk id="129" creationId="{00000000-0000-0000-0000-000000000000}"/>
          </ac:spMkLst>
        </pc:spChg>
      </pc:sldChg>
      <pc:sldChg chg="add del modTransition">
        <pc:chgData name="Egan-Briers, Brett" userId="12770979-cf4a-44b7-8942-a9f60345d29c" providerId="ADAL" clId="{8BC9618C-A165-4499-B32E-BE26F5A160BB}" dt="2024-07-01T14:42:32.041" v="2295"/>
        <pc:sldMkLst>
          <pc:docMk/>
          <pc:sldMk cId="4209112960" sldId="309"/>
        </pc:sldMkLst>
      </pc:sldChg>
      <pc:sldChg chg="modSp add del mod modTransition">
        <pc:chgData name="Egan-Briers, Brett" userId="12770979-cf4a-44b7-8942-a9f60345d29c" providerId="ADAL" clId="{8BC9618C-A165-4499-B32E-BE26F5A160BB}" dt="2024-07-01T14:42:32.041" v="2295"/>
        <pc:sldMkLst>
          <pc:docMk/>
          <pc:sldMk cId="2560413688" sldId="310"/>
        </pc:sldMkLst>
        <pc:spChg chg="mod">
          <ac:chgData name="Egan-Briers, Brett" userId="12770979-cf4a-44b7-8942-a9f60345d29c" providerId="ADAL" clId="{8BC9618C-A165-4499-B32E-BE26F5A160BB}" dt="2024-07-01T13:01:54.424" v="1815" actId="20577"/>
          <ac:spMkLst>
            <pc:docMk/>
            <pc:sldMk cId="2560413688" sldId="310"/>
            <ac:spMk id="5" creationId="{04E0E8BE-2AD7-4F7C-CA05-71E9A139C0AF}"/>
          </ac:spMkLst>
        </pc:spChg>
        <pc:spChg chg="mod">
          <ac:chgData name="Egan-Briers, Brett" userId="12770979-cf4a-44b7-8942-a9f60345d29c" providerId="ADAL" clId="{8BC9618C-A165-4499-B32E-BE26F5A160BB}" dt="2024-07-01T13:02:06.111" v="1824" actId="20577"/>
          <ac:spMkLst>
            <pc:docMk/>
            <pc:sldMk cId="2560413688" sldId="310"/>
            <ac:spMk id="6" creationId="{2F6850FC-6CAB-0BDA-5443-47B6EEF1ADCD}"/>
          </ac:spMkLst>
        </pc:spChg>
        <pc:spChg chg="mod">
          <ac:chgData name="Egan-Briers, Brett" userId="12770979-cf4a-44b7-8942-a9f60345d29c" providerId="ADAL" clId="{8BC9618C-A165-4499-B32E-BE26F5A160BB}" dt="2024-07-01T13:02:15.499" v="1831" actId="20577"/>
          <ac:spMkLst>
            <pc:docMk/>
            <pc:sldMk cId="2560413688" sldId="310"/>
            <ac:spMk id="7" creationId="{71976AD0-4A76-D790-EFF0-DF4663D9A275}"/>
          </ac:spMkLst>
        </pc:spChg>
        <pc:spChg chg="mod">
          <ac:chgData name="Egan-Briers, Brett" userId="12770979-cf4a-44b7-8942-a9f60345d29c" providerId="ADAL" clId="{8BC9618C-A165-4499-B32E-BE26F5A160BB}" dt="2024-07-01T12:55:45.378" v="1797" actId="14100"/>
          <ac:spMkLst>
            <pc:docMk/>
            <pc:sldMk cId="2560413688" sldId="310"/>
            <ac:spMk id="11" creationId="{533A4FB0-5E7D-0333-D810-1E1B45138376}"/>
          </ac:spMkLst>
        </pc:spChg>
      </pc:sldChg>
      <pc:sldChg chg="new del">
        <pc:chgData name="Egan-Briers, Brett" userId="12770979-cf4a-44b7-8942-a9f60345d29c" providerId="ADAL" clId="{8BC9618C-A165-4499-B32E-BE26F5A160BB}" dt="2024-07-01T14:52:12.892" v="2355" actId="680"/>
        <pc:sldMkLst>
          <pc:docMk/>
          <pc:sldMk cId="1058887083" sldId="311"/>
        </pc:sldMkLst>
      </pc:sldChg>
      <pc:sldChg chg="add del">
        <pc:chgData name="Egan-Briers, Brett" userId="12770979-cf4a-44b7-8942-a9f60345d29c" providerId="ADAL" clId="{8BC9618C-A165-4499-B32E-BE26F5A160BB}" dt="2024-07-01T12:54:50.452" v="1796" actId="2696"/>
        <pc:sldMkLst>
          <pc:docMk/>
          <pc:sldMk cId="1183165014" sldId="313"/>
        </pc:sldMkLst>
      </pc:sldChg>
      <pc:sldMasterChg chg="delSldLayout">
        <pc:chgData name="Egan-Briers, Brett" userId="12770979-cf4a-44b7-8942-a9f60345d29c" providerId="ADAL" clId="{8BC9618C-A165-4499-B32E-BE26F5A160BB}" dt="2024-07-01T12:54:50.452" v="1796" actId="2696"/>
        <pc:sldMasterMkLst>
          <pc:docMk/>
          <pc:sldMasterMk cId="786201587" sldId="2147483648"/>
        </pc:sldMasterMkLst>
        <pc:sldLayoutChg chg="del">
          <pc:chgData name="Egan-Briers, Brett" userId="12770979-cf4a-44b7-8942-a9f60345d29c" providerId="ADAL" clId="{8BC9618C-A165-4499-B32E-BE26F5A160BB}" dt="2024-07-01T12:54:50.452" v="1796" actId="2696"/>
          <pc:sldLayoutMkLst>
            <pc:docMk/>
            <pc:sldMasterMk cId="786201587" sldId="2147483648"/>
            <pc:sldLayoutMk cId="2557534111"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7CDF49-7DBE-4B8B-9916-D2FEABB1BDCD}" type="datetimeFigureOut">
              <a:rPr lang="en-GB" smtClean="0"/>
              <a:t>01/07/2024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593EAD-C844-479D-A57A-929FB54D0AC1}" type="slidenum">
              <a:rPr lang="en-GB" smtClean="0"/>
              <a:t>‹#›</a:t>
            </a:fld>
            <a:endParaRPr lang="en-GB"/>
          </a:p>
        </p:txBody>
      </p:sp>
    </p:spTree>
    <p:extLst>
      <p:ext uri="{BB962C8B-B14F-4D97-AF65-F5344CB8AC3E}">
        <p14:creationId xmlns:p14="http://schemas.microsoft.com/office/powerpoint/2010/main" val="62701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EAE6304A-B841-AB1B-AB04-11292C224A2F}"/>
            </a:ext>
          </a:extLst>
        </p:cNvPr>
        <p:cNvGrpSpPr/>
        <p:nvPr/>
      </p:nvGrpSpPr>
      <p:grpSpPr>
        <a:xfrm>
          <a:off x="0" y="0"/>
          <a:ext cx="0" cy="0"/>
          <a:chOff x="0" y="0"/>
          <a:chExt cx="0" cy="0"/>
        </a:xfrm>
      </p:grpSpPr>
      <p:sp>
        <p:nvSpPr>
          <p:cNvPr id="124" name="Google Shape;124;p27:notes">
            <a:extLst>
              <a:ext uri="{FF2B5EF4-FFF2-40B4-BE49-F238E27FC236}">
                <a16:creationId xmlns:a16="http://schemas.microsoft.com/office/drawing/2014/main" id="{426750F5-C905-AFA7-7A74-0F9326BAD3D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5" name="Google Shape;125;p27:notes">
            <a:extLst>
              <a:ext uri="{FF2B5EF4-FFF2-40B4-BE49-F238E27FC236}">
                <a16:creationId xmlns:a16="http://schemas.microsoft.com/office/drawing/2014/main" id="{CF25817E-21AD-697B-DF86-7D05AA70C2D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2729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09777458-9FFE-B6E4-AF57-C4D50551BE79}"/>
            </a:ext>
          </a:extLst>
        </p:cNvPr>
        <p:cNvGrpSpPr/>
        <p:nvPr/>
      </p:nvGrpSpPr>
      <p:grpSpPr>
        <a:xfrm>
          <a:off x="0" y="0"/>
          <a:ext cx="0" cy="0"/>
          <a:chOff x="0" y="0"/>
          <a:chExt cx="0" cy="0"/>
        </a:xfrm>
      </p:grpSpPr>
      <p:sp>
        <p:nvSpPr>
          <p:cNvPr id="124" name="Google Shape;124;p27:notes">
            <a:extLst>
              <a:ext uri="{FF2B5EF4-FFF2-40B4-BE49-F238E27FC236}">
                <a16:creationId xmlns:a16="http://schemas.microsoft.com/office/drawing/2014/main" id="{E954C964-E6C0-2033-35D2-2EBE4C357C0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5" name="Google Shape;125;p27:notes">
            <a:extLst>
              <a:ext uri="{FF2B5EF4-FFF2-40B4-BE49-F238E27FC236}">
                <a16:creationId xmlns:a16="http://schemas.microsoft.com/office/drawing/2014/main" id="{E3711639-9377-3FE3-31CF-93F4DC4223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4014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6D847-54DE-E645-83B5-B0EB730D319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DCCC1C6-0A1D-394A-9A17-D4144DAF95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7C1EDCD-DCDC-3D4C-9EB3-3AA35E4624A1}"/>
              </a:ext>
            </a:extLst>
          </p:cNvPr>
          <p:cNvSpPr>
            <a:spLocks noGrp="1"/>
          </p:cNvSpPr>
          <p:nvPr>
            <p:ph type="dt" sz="half" idx="10"/>
          </p:nvPr>
        </p:nvSpPr>
        <p:spPr/>
        <p:txBody>
          <a:bodyPr/>
          <a:lstStyle/>
          <a:p>
            <a:fld id="{2E3F87F1-CD6A-CC4D-8693-B79AEAB81AC5}" type="datetimeFigureOut">
              <a:rPr lang="en-US" smtClean="0"/>
              <a:t>7/1/2024</a:t>
            </a:fld>
            <a:endParaRPr lang="en-US"/>
          </a:p>
        </p:txBody>
      </p:sp>
      <p:sp>
        <p:nvSpPr>
          <p:cNvPr id="5" name="Footer Placeholder 4">
            <a:extLst>
              <a:ext uri="{FF2B5EF4-FFF2-40B4-BE49-F238E27FC236}">
                <a16:creationId xmlns:a16="http://schemas.microsoft.com/office/drawing/2014/main" id="{10EA9BC4-744E-BE4D-99A7-D3712E12C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6F326D-2E30-3F43-ACBC-59F9FD3CB14A}"/>
              </a:ext>
            </a:extLst>
          </p:cNvPr>
          <p:cNvSpPr>
            <a:spLocks noGrp="1"/>
          </p:cNvSpPr>
          <p:nvPr>
            <p:ph type="sldNum" sz="quarter" idx="12"/>
          </p:nvPr>
        </p:nvSpPr>
        <p:spPr/>
        <p:txBody>
          <a:bodyPr/>
          <a:lstStyle/>
          <a:p>
            <a:fld id="{5FE13345-D4E2-2D48-8AD8-93D5E36C39C6}" type="slidenum">
              <a:rPr lang="en-US" smtClean="0"/>
              <a:t>‹#›</a:t>
            </a:fld>
            <a:endParaRPr lang="en-US"/>
          </a:p>
        </p:txBody>
      </p:sp>
    </p:spTree>
    <p:extLst>
      <p:ext uri="{BB962C8B-B14F-4D97-AF65-F5344CB8AC3E}">
        <p14:creationId xmlns:p14="http://schemas.microsoft.com/office/powerpoint/2010/main" val="2330053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134D8-32FE-6D46-B75F-EB8CF16DB50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D5C97F8-F026-EF46-96BC-782B14BFAA1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693124-AF6E-7549-B85B-809357365C5D}"/>
              </a:ext>
            </a:extLst>
          </p:cNvPr>
          <p:cNvSpPr>
            <a:spLocks noGrp="1"/>
          </p:cNvSpPr>
          <p:nvPr>
            <p:ph type="dt" sz="half" idx="10"/>
          </p:nvPr>
        </p:nvSpPr>
        <p:spPr/>
        <p:txBody>
          <a:bodyPr/>
          <a:lstStyle/>
          <a:p>
            <a:fld id="{2E3F87F1-CD6A-CC4D-8693-B79AEAB81AC5}" type="datetimeFigureOut">
              <a:rPr lang="en-US" smtClean="0"/>
              <a:t>7/1/2024</a:t>
            </a:fld>
            <a:endParaRPr lang="en-US"/>
          </a:p>
        </p:txBody>
      </p:sp>
      <p:sp>
        <p:nvSpPr>
          <p:cNvPr id="5" name="Footer Placeholder 4">
            <a:extLst>
              <a:ext uri="{FF2B5EF4-FFF2-40B4-BE49-F238E27FC236}">
                <a16:creationId xmlns:a16="http://schemas.microsoft.com/office/drawing/2014/main" id="{BA2203AB-6A37-DE42-B55B-3F40E34F9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A5FD5-0731-5047-9697-4ABFEE8844D7}"/>
              </a:ext>
            </a:extLst>
          </p:cNvPr>
          <p:cNvSpPr>
            <a:spLocks noGrp="1"/>
          </p:cNvSpPr>
          <p:nvPr>
            <p:ph type="sldNum" sz="quarter" idx="12"/>
          </p:nvPr>
        </p:nvSpPr>
        <p:spPr/>
        <p:txBody>
          <a:bodyPr/>
          <a:lstStyle/>
          <a:p>
            <a:fld id="{5FE13345-D4E2-2D48-8AD8-93D5E36C39C6}" type="slidenum">
              <a:rPr lang="en-US" smtClean="0"/>
              <a:t>‹#›</a:t>
            </a:fld>
            <a:endParaRPr lang="en-US"/>
          </a:p>
        </p:txBody>
      </p:sp>
    </p:spTree>
    <p:extLst>
      <p:ext uri="{BB962C8B-B14F-4D97-AF65-F5344CB8AC3E}">
        <p14:creationId xmlns:p14="http://schemas.microsoft.com/office/powerpoint/2010/main" val="4060234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4BFF9B-A797-4E47-86AE-138A3A3B176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05C106E-6CA9-6A49-8CAD-8EDDDF1405C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0FD1028-5BD9-844F-A46F-7AFB838ECB92}"/>
              </a:ext>
            </a:extLst>
          </p:cNvPr>
          <p:cNvSpPr>
            <a:spLocks noGrp="1"/>
          </p:cNvSpPr>
          <p:nvPr>
            <p:ph type="dt" sz="half" idx="10"/>
          </p:nvPr>
        </p:nvSpPr>
        <p:spPr/>
        <p:txBody>
          <a:bodyPr/>
          <a:lstStyle/>
          <a:p>
            <a:fld id="{2E3F87F1-CD6A-CC4D-8693-B79AEAB81AC5}" type="datetimeFigureOut">
              <a:rPr lang="en-US" smtClean="0"/>
              <a:t>7/1/2024</a:t>
            </a:fld>
            <a:endParaRPr lang="en-US"/>
          </a:p>
        </p:txBody>
      </p:sp>
      <p:sp>
        <p:nvSpPr>
          <p:cNvPr id="5" name="Footer Placeholder 4">
            <a:extLst>
              <a:ext uri="{FF2B5EF4-FFF2-40B4-BE49-F238E27FC236}">
                <a16:creationId xmlns:a16="http://schemas.microsoft.com/office/drawing/2014/main" id="{68FA3001-2F9C-7146-9096-6F87053404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8998C-296F-F643-AC1B-0E4732CB8016}"/>
              </a:ext>
            </a:extLst>
          </p:cNvPr>
          <p:cNvSpPr>
            <a:spLocks noGrp="1"/>
          </p:cNvSpPr>
          <p:nvPr>
            <p:ph type="sldNum" sz="quarter" idx="12"/>
          </p:nvPr>
        </p:nvSpPr>
        <p:spPr/>
        <p:txBody>
          <a:bodyPr/>
          <a:lstStyle/>
          <a:p>
            <a:fld id="{5FE13345-D4E2-2D48-8AD8-93D5E36C39C6}" type="slidenum">
              <a:rPr lang="en-US" smtClean="0"/>
              <a:t>‹#›</a:t>
            </a:fld>
            <a:endParaRPr lang="en-US"/>
          </a:p>
        </p:txBody>
      </p:sp>
    </p:spTree>
    <p:extLst>
      <p:ext uri="{BB962C8B-B14F-4D97-AF65-F5344CB8AC3E}">
        <p14:creationId xmlns:p14="http://schemas.microsoft.com/office/powerpoint/2010/main" val="700890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solidFill>
          <a:schemeClr val="dk2"/>
        </a:solidFill>
        <a:effectLst/>
      </p:bgPr>
    </p:bg>
    <p:spTree>
      <p:nvGrpSpPr>
        <p:cNvPr id="1" name="Shape 36"/>
        <p:cNvGrpSpPr/>
        <p:nvPr/>
      </p:nvGrpSpPr>
      <p:grpSpPr>
        <a:xfrm>
          <a:off x="0" y="0"/>
          <a:ext cx="0" cy="0"/>
          <a:chOff x="0" y="0"/>
          <a:chExt cx="0" cy="0"/>
        </a:xfrm>
      </p:grpSpPr>
      <p:sp>
        <p:nvSpPr>
          <p:cNvPr id="37" name="Google Shape;37;p16"/>
          <p:cNvSpPr txBox="1"/>
          <p:nvPr/>
        </p:nvSpPr>
        <p:spPr>
          <a:xfrm>
            <a:off x="9197410" y="6310476"/>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sp>
        <p:nvSpPr>
          <p:cNvPr id="38" name="Google Shape;38;p16"/>
          <p:cNvSpPr txBox="1">
            <a:spLocks noGrp="1"/>
          </p:cNvSpPr>
          <p:nvPr>
            <p:ph type="body" idx="1"/>
          </p:nvPr>
        </p:nvSpPr>
        <p:spPr>
          <a:xfrm>
            <a:off x="806652" y="4018454"/>
            <a:ext cx="3123810" cy="752029"/>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Clr>
                <a:schemeClr val="lt1"/>
              </a:buClr>
              <a:buSzPts val="1800"/>
              <a:buNone/>
              <a:defRPr sz="18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 name="Google Shape;39;p16"/>
          <p:cNvCxnSpPr/>
          <p:nvPr/>
        </p:nvCxnSpPr>
        <p:spPr>
          <a:xfrm>
            <a:off x="4203317" y="2576559"/>
            <a:ext cx="0" cy="3040470"/>
          </a:xfrm>
          <a:prstGeom prst="straightConnector1">
            <a:avLst/>
          </a:prstGeom>
          <a:noFill/>
          <a:ln w="9525" cap="flat" cmpd="sng">
            <a:solidFill>
              <a:schemeClr val="lt1"/>
            </a:solidFill>
            <a:prstDash val="solid"/>
            <a:miter lim="800000"/>
            <a:headEnd type="none" w="sm" len="sm"/>
            <a:tailEnd type="none" w="sm" len="sm"/>
          </a:ln>
        </p:spPr>
      </p:cxnSp>
      <p:cxnSp>
        <p:nvCxnSpPr>
          <p:cNvPr id="40" name="Google Shape;40;p16"/>
          <p:cNvCxnSpPr/>
          <p:nvPr/>
        </p:nvCxnSpPr>
        <p:spPr>
          <a:xfrm>
            <a:off x="8105846" y="2576559"/>
            <a:ext cx="0" cy="3040470"/>
          </a:xfrm>
          <a:prstGeom prst="straightConnector1">
            <a:avLst/>
          </a:prstGeom>
          <a:noFill/>
          <a:ln w="9525" cap="flat" cmpd="sng">
            <a:solidFill>
              <a:schemeClr val="lt1"/>
            </a:solidFill>
            <a:prstDash val="solid"/>
            <a:miter lim="800000"/>
            <a:headEnd type="none" w="sm" len="sm"/>
            <a:tailEnd type="none" w="sm" len="sm"/>
          </a:ln>
        </p:spPr>
      </p:cxnSp>
      <p:sp>
        <p:nvSpPr>
          <p:cNvPr id="41" name="Google Shape;41;p16"/>
          <p:cNvSpPr txBox="1">
            <a:spLocks noGrp="1"/>
          </p:cNvSpPr>
          <p:nvPr>
            <p:ph type="body" idx="2"/>
          </p:nvPr>
        </p:nvSpPr>
        <p:spPr>
          <a:xfrm>
            <a:off x="754147" y="2528590"/>
            <a:ext cx="2923037" cy="1034479"/>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Clr>
                <a:schemeClr val="lt1"/>
              </a:buClr>
              <a:buSzPts val="5400"/>
              <a:buNone/>
              <a:defRPr sz="5400" b="1">
                <a:solidFill>
                  <a:schemeClr val="accen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body" idx="3"/>
          </p:nvPr>
        </p:nvSpPr>
        <p:spPr>
          <a:xfrm>
            <a:off x="4970780" y="2528590"/>
            <a:ext cx="2250439" cy="900407"/>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Clr>
                <a:schemeClr val="lt1"/>
              </a:buClr>
              <a:buSzPts val="5400"/>
              <a:buNone/>
              <a:defRPr sz="5400" b="1">
                <a:solidFill>
                  <a:schemeClr val="accent4"/>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6"/>
          <p:cNvSpPr txBox="1">
            <a:spLocks noGrp="1"/>
          </p:cNvSpPr>
          <p:nvPr>
            <p:ph type="body" idx="4"/>
          </p:nvPr>
        </p:nvSpPr>
        <p:spPr>
          <a:xfrm>
            <a:off x="8795656" y="2533448"/>
            <a:ext cx="2321823" cy="752029"/>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Clr>
                <a:schemeClr val="lt1"/>
              </a:buClr>
              <a:buSzPts val="5400"/>
              <a:buNone/>
              <a:defRPr sz="5400" b="1">
                <a:solidFill>
                  <a:srgbClr val="CCDDF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4" name="Google Shape;44;p16"/>
          <p:cNvCxnSpPr/>
          <p:nvPr/>
        </p:nvCxnSpPr>
        <p:spPr>
          <a:xfrm>
            <a:off x="790354" y="1765300"/>
            <a:ext cx="10611293" cy="0"/>
          </a:xfrm>
          <a:prstGeom prst="straightConnector1">
            <a:avLst/>
          </a:prstGeom>
          <a:noFill/>
          <a:ln w="9525" cap="flat" cmpd="sng">
            <a:solidFill>
              <a:srgbClr val="CCDDF1"/>
            </a:solidFill>
            <a:prstDash val="solid"/>
            <a:round/>
            <a:headEnd type="none" w="sm" len="sm"/>
            <a:tailEnd type="none" w="sm" len="sm"/>
          </a:ln>
        </p:spPr>
      </p:cxnSp>
      <p:cxnSp>
        <p:nvCxnSpPr>
          <p:cNvPr id="45" name="Google Shape;45;p16"/>
          <p:cNvCxnSpPr/>
          <p:nvPr/>
        </p:nvCxnSpPr>
        <p:spPr>
          <a:xfrm>
            <a:off x="5872536" y="3649027"/>
            <a:ext cx="663100" cy="0"/>
          </a:xfrm>
          <a:prstGeom prst="straightConnector1">
            <a:avLst/>
          </a:prstGeom>
          <a:noFill/>
          <a:ln w="12700" cap="flat" cmpd="sng">
            <a:solidFill>
              <a:srgbClr val="FFB339"/>
            </a:solidFill>
            <a:prstDash val="solid"/>
            <a:miter lim="800000"/>
            <a:headEnd type="none" w="sm" len="sm"/>
            <a:tailEnd type="none" w="sm" len="sm"/>
          </a:ln>
        </p:spPr>
      </p:cxnSp>
      <p:cxnSp>
        <p:nvCxnSpPr>
          <p:cNvPr id="46" name="Google Shape;46;p16"/>
          <p:cNvCxnSpPr/>
          <p:nvPr/>
        </p:nvCxnSpPr>
        <p:spPr>
          <a:xfrm>
            <a:off x="1965946" y="3649027"/>
            <a:ext cx="663100" cy="0"/>
          </a:xfrm>
          <a:prstGeom prst="straightConnector1">
            <a:avLst/>
          </a:prstGeom>
          <a:noFill/>
          <a:ln w="12700" cap="flat" cmpd="sng">
            <a:solidFill>
              <a:schemeClr val="accent1"/>
            </a:solidFill>
            <a:prstDash val="solid"/>
            <a:miter lim="800000"/>
            <a:headEnd type="none" w="sm" len="sm"/>
            <a:tailEnd type="none" w="sm" len="sm"/>
          </a:ln>
        </p:spPr>
      </p:cxnSp>
      <p:cxnSp>
        <p:nvCxnSpPr>
          <p:cNvPr id="47" name="Google Shape;47;p16"/>
          <p:cNvCxnSpPr/>
          <p:nvPr/>
        </p:nvCxnSpPr>
        <p:spPr>
          <a:xfrm>
            <a:off x="9783141" y="3649027"/>
            <a:ext cx="663100" cy="0"/>
          </a:xfrm>
          <a:prstGeom prst="straightConnector1">
            <a:avLst/>
          </a:prstGeom>
          <a:noFill/>
          <a:ln w="12700" cap="flat" cmpd="sng">
            <a:solidFill>
              <a:srgbClr val="CCDDF1"/>
            </a:solidFill>
            <a:prstDash val="solid"/>
            <a:miter lim="800000"/>
            <a:headEnd type="none" w="sm" len="sm"/>
            <a:tailEnd type="none" w="sm" len="sm"/>
          </a:ln>
        </p:spPr>
      </p:cxnSp>
      <p:pic>
        <p:nvPicPr>
          <p:cNvPr id="48" name="Google Shape;48;p16"/>
          <p:cNvPicPr preferRelativeResize="0"/>
          <p:nvPr/>
        </p:nvPicPr>
        <p:blipFill rotWithShape="1">
          <a:blip r:embed="rId2">
            <a:alphaModFix/>
          </a:blip>
          <a:srcRect/>
          <a:stretch/>
        </p:blipFill>
        <p:spPr>
          <a:xfrm>
            <a:off x="10927398" y="6434604"/>
            <a:ext cx="660144" cy="155328"/>
          </a:xfrm>
          <a:prstGeom prst="rect">
            <a:avLst/>
          </a:prstGeom>
          <a:noFill/>
          <a:ln>
            <a:noFill/>
          </a:ln>
        </p:spPr>
      </p:pic>
      <p:sp>
        <p:nvSpPr>
          <p:cNvPr id="49" name="Google Shape;49;p16"/>
          <p:cNvSpPr txBox="1">
            <a:spLocks noGrp="1"/>
          </p:cNvSpPr>
          <p:nvPr>
            <p:ph type="body" idx="5"/>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4400">
                <a:solidFill>
                  <a:schemeClr val="lt1"/>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0" name="Google Shape;50;p16"/>
          <p:cNvSpPr txBox="1">
            <a:spLocks noGrp="1"/>
          </p:cNvSpPr>
          <p:nvPr>
            <p:ph type="body" idx="6"/>
          </p:nvPr>
        </p:nvSpPr>
        <p:spPr>
          <a:xfrm>
            <a:off x="4645006" y="4018454"/>
            <a:ext cx="3123810" cy="752029"/>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Clr>
                <a:schemeClr val="lt1"/>
              </a:buClr>
              <a:buSzPts val="1800"/>
              <a:buNone/>
              <a:defRPr sz="18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6"/>
          <p:cNvSpPr txBox="1">
            <a:spLocks noGrp="1"/>
          </p:cNvSpPr>
          <p:nvPr>
            <p:ph type="body" idx="7"/>
          </p:nvPr>
        </p:nvSpPr>
        <p:spPr>
          <a:xfrm>
            <a:off x="8547155" y="4018454"/>
            <a:ext cx="3123810" cy="752029"/>
          </a:xfrm>
          <a:prstGeom prst="rect">
            <a:avLst/>
          </a:prstGeom>
          <a:noFill/>
          <a:ln>
            <a:noFill/>
          </a:ln>
        </p:spPr>
        <p:txBody>
          <a:bodyPr spcFirstLastPara="1" wrap="square" lIns="91425" tIns="45700" rIns="91425" bIns="45700" anchor="t" anchorCtr="0">
            <a:noAutofit/>
          </a:bodyPr>
          <a:lstStyle>
            <a:lvl1pPr marL="457200" lvl="0" indent="-228600" algn="ctr">
              <a:lnSpc>
                <a:spcPct val="120000"/>
              </a:lnSpc>
              <a:spcBef>
                <a:spcPts val="1000"/>
              </a:spcBef>
              <a:spcAft>
                <a:spcPts val="0"/>
              </a:spcAft>
              <a:buClr>
                <a:schemeClr val="lt1"/>
              </a:buClr>
              <a:buSzPts val="1800"/>
              <a:buNone/>
              <a:defRPr sz="18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 name="Google Shape;52;p16"/>
          <p:cNvPicPr preferRelativeResize="0"/>
          <p:nvPr/>
        </p:nvPicPr>
        <p:blipFill rotWithShape="1">
          <a:blip r:embed="rId3">
            <a:alphaModFix/>
          </a:blip>
          <a:srcRect/>
          <a:stretch/>
        </p:blipFill>
        <p:spPr>
          <a:xfrm>
            <a:off x="533194" y="6241516"/>
            <a:ext cx="441907" cy="443607"/>
          </a:xfrm>
          <a:prstGeom prst="rect">
            <a:avLst/>
          </a:prstGeom>
          <a:noFill/>
          <a:ln>
            <a:noFill/>
          </a:ln>
        </p:spPr>
      </p:pic>
      <p:sp>
        <p:nvSpPr>
          <p:cNvPr id="53" name="Google Shape;53;p16"/>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spTree>
    <p:extLst>
      <p:ext uri="{BB962C8B-B14F-4D97-AF65-F5344CB8AC3E}">
        <p14:creationId xmlns:p14="http://schemas.microsoft.com/office/powerpoint/2010/main" val="172789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50973-E4FD-464F-B678-DC709694288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BC9709-FF28-4547-B0A8-972B07C958C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FD9A3A-EE23-7144-9B26-7005B90DD85C}"/>
              </a:ext>
            </a:extLst>
          </p:cNvPr>
          <p:cNvSpPr>
            <a:spLocks noGrp="1"/>
          </p:cNvSpPr>
          <p:nvPr>
            <p:ph type="dt" sz="half" idx="10"/>
          </p:nvPr>
        </p:nvSpPr>
        <p:spPr/>
        <p:txBody>
          <a:bodyPr/>
          <a:lstStyle/>
          <a:p>
            <a:fld id="{2E3F87F1-CD6A-CC4D-8693-B79AEAB81AC5}" type="datetimeFigureOut">
              <a:rPr lang="en-US" smtClean="0"/>
              <a:t>7/1/2024</a:t>
            </a:fld>
            <a:endParaRPr lang="en-US"/>
          </a:p>
        </p:txBody>
      </p:sp>
      <p:sp>
        <p:nvSpPr>
          <p:cNvPr id="5" name="Footer Placeholder 4">
            <a:extLst>
              <a:ext uri="{FF2B5EF4-FFF2-40B4-BE49-F238E27FC236}">
                <a16:creationId xmlns:a16="http://schemas.microsoft.com/office/drawing/2014/main" id="{27D2C6BE-BFF2-D54C-9183-B86F115AC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6AA57-973F-B14B-9983-37E112194A66}"/>
              </a:ext>
            </a:extLst>
          </p:cNvPr>
          <p:cNvSpPr>
            <a:spLocks noGrp="1"/>
          </p:cNvSpPr>
          <p:nvPr>
            <p:ph type="sldNum" sz="quarter" idx="12"/>
          </p:nvPr>
        </p:nvSpPr>
        <p:spPr/>
        <p:txBody>
          <a:bodyPr/>
          <a:lstStyle/>
          <a:p>
            <a:fld id="{5FE13345-D4E2-2D48-8AD8-93D5E36C39C6}" type="slidenum">
              <a:rPr lang="en-US" smtClean="0"/>
              <a:t>‹#›</a:t>
            </a:fld>
            <a:endParaRPr lang="en-US"/>
          </a:p>
        </p:txBody>
      </p:sp>
    </p:spTree>
    <p:extLst>
      <p:ext uri="{BB962C8B-B14F-4D97-AF65-F5344CB8AC3E}">
        <p14:creationId xmlns:p14="http://schemas.microsoft.com/office/powerpoint/2010/main" val="3208928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CF148-4283-784B-B8F6-8E802F8FA33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E577CFE-0694-DF45-ABA6-7E8192619D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68F6444-F169-2C46-A74B-51B899C4AE82}"/>
              </a:ext>
            </a:extLst>
          </p:cNvPr>
          <p:cNvSpPr>
            <a:spLocks noGrp="1"/>
          </p:cNvSpPr>
          <p:nvPr>
            <p:ph type="dt" sz="half" idx="10"/>
          </p:nvPr>
        </p:nvSpPr>
        <p:spPr/>
        <p:txBody>
          <a:bodyPr/>
          <a:lstStyle/>
          <a:p>
            <a:fld id="{2E3F87F1-CD6A-CC4D-8693-B79AEAB81AC5}" type="datetimeFigureOut">
              <a:rPr lang="en-US" smtClean="0"/>
              <a:t>7/1/2024</a:t>
            </a:fld>
            <a:endParaRPr lang="en-US"/>
          </a:p>
        </p:txBody>
      </p:sp>
      <p:sp>
        <p:nvSpPr>
          <p:cNvPr id="5" name="Footer Placeholder 4">
            <a:extLst>
              <a:ext uri="{FF2B5EF4-FFF2-40B4-BE49-F238E27FC236}">
                <a16:creationId xmlns:a16="http://schemas.microsoft.com/office/drawing/2014/main" id="{0C98B221-9C05-224C-A576-080DC53220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DAAD7-9BCB-A14F-BB6C-1D367DD22114}"/>
              </a:ext>
            </a:extLst>
          </p:cNvPr>
          <p:cNvSpPr>
            <a:spLocks noGrp="1"/>
          </p:cNvSpPr>
          <p:nvPr>
            <p:ph type="sldNum" sz="quarter" idx="12"/>
          </p:nvPr>
        </p:nvSpPr>
        <p:spPr/>
        <p:txBody>
          <a:bodyPr/>
          <a:lstStyle/>
          <a:p>
            <a:fld id="{5FE13345-D4E2-2D48-8AD8-93D5E36C39C6}" type="slidenum">
              <a:rPr lang="en-US" smtClean="0"/>
              <a:t>‹#›</a:t>
            </a:fld>
            <a:endParaRPr lang="en-US"/>
          </a:p>
        </p:txBody>
      </p:sp>
    </p:spTree>
    <p:extLst>
      <p:ext uri="{BB962C8B-B14F-4D97-AF65-F5344CB8AC3E}">
        <p14:creationId xmlns:p14="http://schemas.microsoft.com/office/powerpoint/2010/main" val="3770030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59C0C-504C-F34A-83CE-7232A1F3E12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85D4AA1-AE66-014F-A4C5-2442AFEAD6E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64807F9-03DC-8741-BC79-89B25FE262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D0168D5-DC13-6046-ABE6-E9C638F3967E}"/>
              </a:ext>
            </a:extLst>
          </p:cNvPr>
          <p:cNvSpPr>
            <a:spLocks noGrp="1"/>
          </p:cNvSpPr>
          <p:nvPr>
            <p:ph type="dt" sz="half" idx="10"/>
          </p:nvPr>
        </p:nvSpPr>
        <p:spPr/>
        <p:txBody>
          <a:bodyPr/>
          <a:lstStyle/>
          <a:p>
            <a:fld id="{2E3F87F1-CD6A-CC4D-8693-B79AEAB81AC5}" type="datetimeFigureOut">
              <a:rPr lang="en-US" smtClean="0"/>
              <a:t>7/1/2024</a:t>
            </a:fld>
            <a:endParaRPr lang="en-US"/>
          </a:p>
        </p:txBody>
      </p:sp>
      <p:sp>
        <p:nvSpPr>
          <p:cNvPr id="6" name="Footer Placeholder 5">
            <a:extLst>
              <a:ext uri="{FF2B5EF4-FFF2-40B4-BE49-F238E27FC236}">
                <a16:creationId xmlns:a16="http://schemas.microsoft.com/office/drawing/2014/main" id="{1FBA3585-940B-BF46-AD06-AA4BFA2DB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E70E68-716D-DC41-B7FD-C4F5176A4AF6}"/>
              </a:ext>
            </a:extLst>
          </p:cNvPr>
          <p:cNvSpPr>
            <a:spLocks noGrp="1"/>
          </p:cNvSpPr>
          <p:nvPr>
            <p:ph type="sldNum" sz="quarter" idx="12"/>
          </p:nvPr>
        </p:nvSpPr>
        <p:spPr/>
        <p:txBody>
          <a:bodyPr/>
          <a:lstStyle/>
          <a:p>
            <a:fld id="{5FE13345-D4E2-2D48-8AD8-93D5E36C39C6}" type="slidenum">
              <a:rPr lang="en-US" smtClean="0"/>
              <a:t>‹#›</a:t>
            </a:fld>
            <a:endParaRPr lang="en-US"/>
          </a:p>
        </p:txBody>
      </p:sp>
    </p:spTree>
    <p:extLst>
      <p:ext uri="{BB962C8B-B14F-4D97-AF65-F5344CB8AC3E}">
        <p14:creationId xmlns:p14="http://schemas.microsoft.com/office/powerpoint/2010/main" val="3345830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69C7-3B60-5B43-AE2C-35A58F9880B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5D9130E-5AA3-B14C-9C35-94B2DCE6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F686D66-5714-BF4F-9243-AF7CF4DA52D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2225EB1-1BFB-434D-82B2-BCA18BCE7B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606A647-F3D2-CA46-8976-94DB3B59D97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125CC54-1E78-2940-853A-C8A80D3941A2}"/>
              </a:ext>
            </a:extLst>
          </p:cNvPr>
          <p:cNvSpPr>
            <a:spLocks noGrp="1"/>
          </p:cNvSpPr>
          <p:nvPr>
            <p:ph type="dt" sz="half" idx="10"/>
          </p:nvPr>
        </p:nvSpPr>
        <p:spPr/>
        <p:txBody>
          <a:bodyPr/>
          <a:lstStyle/>
          <a:p>
            <a:fld id="{2E3F87F1-CD6A-CC4D-8693-B79AEAB81AC5}" type="datetimeFigureOut">
              <a:rPr lang="en-US" smtClean="0"/>
              <a:t>7/1/2024</a:t>
            </a:fld>
            <a:endParaRPr lang="en-US"/>
          </a:p>
        </p:txBody>
      </p:sp>
      <p:sp>
        <p:nvSpPr>
          <p:cNvPr id="8" name="Footer Placeholder 7">
            <a:extLst>
              <a:ext uri="{FF2B5EF4-FFF2-40B4-BE49-F238E27FC236}">
                <a16:creationId xmlns:a16="http://schemas.microsoft.com/office/drawing/2014/main" id="{5D34AD7A-09A8-0B4D-87C7-1D3E1A1455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25A59D-B38A-A948-95E8-A479703B4BD0}"/>
              </a:ext>
            </a:extLst>
          </p:cNvPr>
          <p:cNvSpPr>
            <a:spLocks noGrp="1"/>
          </p:cNvSpPr>
          <p:nvPr>
            <p:ph type="sldNum" sz="quarter" idx="12"/>
          </p:nvPr>
        </p:nvSpPr>
        <p:spPr/>
        <p:txBody>
          <a:bodyPr/>
          <a:lstStyle/>
          <a:p>
            <a:fld id="{5FE13345-D4E2-2D48-8AD8-93D5E36C39C6}" type="slidenum">
              <a:rPr lang="en-US" smtClean="0"/>
              <a:t>‹#›</a:t>
            </a:fld>
            <a:endParaRPr lang="en-US"/>
          </a:p>
        </p:txBody>
      </p:sp>
    </p:spTree>
    <p:extLst>
      <p:ext uri="{BB962C8B-B14F-4D97-AF65-F5344CB8AC3E}">
        <p14:creationId xmlns:p14="http://schemas.microsoft.com/office/powerpoint/2010/main" val="560788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7C3A6-9998-C74D-AE10-E7FC4EE5CE1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99123B4-4784-5B4B-B21B-A832DCBFD78A}"/>
              </a:ext>
            </a:extLst>
          </p:cNvPr>
          <p:cNvSpPr>
            <a:spLocks noGrp="1"/>
          </p:cNvSpPr>
          <p:nvPr>
            <p:ph type="dt" sz="half" idx="10"/>
          </p:nvPr>
        </p:nvSpPr>
        <p:spPr/>
        <p:txBody>
          <a:bodyPr/>
          <a:lstStyle/>
          <a:p>
            <a:fld id="{2E3F87F1-CD6A-CC4D-8693-B79AEAB81AC5}" type="datetimeFigureOut">
              <a:rPr lang="en-US" smtClean="0"/>
              <a:t>7/1/2024</a:t>
            </a:fld>
            <a:endParaRPr lang="en-US"/>
          </a:p>
        </p:txBody>
      </p:sp>
      <p:sp>
        <p:nvSpPr>
          <p:cNvPr id="4" name="Footer Placeholder 3">
            <a:extLst>
              <a:ext uri="{FF2B5EF4-FFF2-40B4-BE49-F238E27FC236}">
                <a16:creationId xmlns:a16="http://schemas.microsoft.com/office/drawing/2014/main" id="{A470D3DC-53E4-A24C-BF3F-4DA54F737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72507E-1D42-0B4E-AF99-3A4FF3C076BF}"/>
              </a:ext>
            </a:extLst>
          </p:cNvPr>
          <p:cNvSpPr>
            <a:spLocks noGrp="1"/>
          </p:cNvSpPr>
          <p:nvPr>
            <p:ph type="sldNum" sz="quarter" idx="12"/>
          </p:nvPr>
        </p:nvSpPr>
        <p:spPr/>
        <p:txBody>
          <a:bodyPr/>
          <a:lstStyle/>
          <a:p>
            <a:fld id="{5FE13345-D4E2-2D48-8AD8-93D5E36C39C6}" type="slidenum">
              <a:rPr lang="en-US" smtClean="0"/>
              <a:t>‹#›</a:t>
            </a:fld>
            <a:endParaRPr lang="en-US"/>
          </a:p>
        </p:txBody>
      </p:sp>
    </p:spTree>
    <p:extLst>
      <p:ext uri="{BB962C8B-B14F-4D97-AF65-F5344CB8AC3E}">
        <p14:creationId xmlns:p14="http://schemas.microsoft.com/office/powerpoint/2010/main" val="1651386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9D9CB-80CF-5D44-AC24-78B3C0CEE415}"/>
              </a:ext>
            </a:extLst>
          </p:cNvPr>
          <p:cNvSpPr>
            <a:spLocks noGrp="1"/>
          </p:cNvSpPr>
          <p:nvPr>
            <p:ph type="dt" sz="half" idx="10"/>
          </p:nvPr>
        </p:nvSpPr>
        <p:spPr/>
        <p:txBody>
          <a:bodyPr/>
          <a:lstStyle/>
          <a:p>
            <a:fld id="{2E3F87F1-CD6A-CC4D-8693-B79AEAB81AC5}" type="datetimeFigureOut">
              <a:rPr lang="en-US" smtClean="0"/>
              <a:t>7/1/2024</a:t>
            </a:fld>
            <a:endParaRPr lang="en-US"/>
          </a:p>
        </p:txBody>
      </p:sp>
      <p:sp>
        <p:nvSpPr>
          <p:cNvPr id="3" name="Footer Placeholder 2">
            <a:extLst>
              <a:ext uri="{FF2B5EF4-FFF2-40B4-BE49-F238E27FC236}">
                <a16:creationId xmlns:a16="http://schemas.microsoft.com/office/drawing/2014/main" id="{67E5E2AC-9C11-4143-A5F0-9E2A1A79D4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A45C7B-8805-B043-9D33-BAA499DF7A3D}"/>
              </a:ext>
            </a:extLst>
          </p:cNvPr>
          <p:cNvSpPr>
            <a:spLocks noGrp="1"/>
          </p:cNvSpPr>
          <p:nvPr>
            <p:ph type="sldNum" sz="quarter" idx="12"/>
          </p:nvPr>
        </p:nvSpPr>
        <p:spPr/>
        <p:txBody>
          <a:bodyPr/>
          <a:lstStyle/>
          <a:p>
            <a:fld id="{5FE13345-D4E2-2D48-8AD8-93D5E36C39C6}" type="slidenum">
              <a:rPr lang="en-US" smtClean="0"/>
              <a:t>‹#›</a:t>
            </a:fld>
            <a:endParaRPr lang="en-US"/>
          </a:p>
        </p:txBody>
      </p:sp>
    </p:spTree>
    <p:extLst>
      <p:ext uri="{BB962C8B-B14F-4D97-AF65-F5344CB8AC3E}">
        <p14:creationId xmlns:p14="http://schemas.microsoft.com/office/powerpoint/2010/main" val="991571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60637-1576-1B41-B57C-E997D6ECFA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C305C85-C3CF-E446-BCA1-754BF375D6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A4A3DA1-75FA-814B-B9AE-7B176F1C79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F7F14B3-EAAB-9245-A84C-6DAB0410AA7C}"/>
              </a:ext>
            </a:extLst>
          </p:cNvPr>
          <p:cNvSpPr>
            <a:spLocks noGrp="1"/>
          </p:cNvSpPr>
          <p:nvPr>
            <p:ph type="dt" sz="half" idx="10"/>
          </p:nvPr>
        </p:nvSpPr>
        <p:spPr/>
        <p:txBody>
          <a:bodyPr/>
          <a:lstStyle/>
          <a:p>
            <a:fld id="{2E3F87F1-CD6A-CC4D-8693-B79AEAB81AC5}" type="datetimeFigureOut">
              <a:rPr lang="en-US" smtClean="0"/>
              <a:t>7/1/2024</a:t>
            </a:fld>
            <a:endParaRPr lang="en-US"/>
          </a:p>
        </p:txBody>
      </p:sp>
      <p:sp>
        <p:nvSpPr>
          <p:cNvPr id="6" name="Footer Placeholder 5">
            <a:extLst>
              <a:ext uri="{FF2B5EF4-FFF2-40B4-BE49-F238E27FC236}">
                <a16:creationId xmlns:a16="http://schemas.microsoft.com/office/drawing/2014/main" id="{0BB8DD71-131C-C248-B20C-CABCD361E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72B03E-89C0-1D49-8899-E2C0261AC929}"/>
              </a:ext>
            </a:extLst>
          </p:cNvPr>
          <p:cNvSpPr>
            <a:spLocks noGrp="1"/>
          </p:cNvSpPr>
          <p:nvPr>
            <p:ph type="sldNum" sz="quarter" idx="12"/>
          </p:nvPr>
        </p:nvSpPr>
        <p:spPr/>
        <p:txBody>
          <a:bodyPr/>
          <a:lstStyle/>
          <a:p>
            <a:fld id="{5FE13345-D4E2-2D48-8AD8-93D5E36C39C6}" type="slidenum">
              <a:rPr lang="en-US" smtClean="0"/>
              <a:t>‹#›</a:t>
            </a:fld>
            <a:endParaRPr lang="en-US"/>
          </a:p>
        </p:txBody>
      </p:sp>
    </p:spTree>
    <p:extLst>
      <p:ext uri="{BB962C8B-B14F-4D97-AF65-F5344CB8AC3E}">
        <p14:creationId xmlns:p14="http://schemas.microsoft.com/office/powerpoint/2010/main" val="874655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BA5EC-93A0-934D-B476-94383E35C13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9BC280B-B3A3-384E-9555-A659DAEB22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F8A994-B464-CB4E-8C6B-F2745910C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4611E35-EA5A-644A-ABFF-44EAB3CE59CE}"/>
              </a:ext>
            </a:extLst>
          </p:cNvPr>
          <p:cNvSpPr>
            <a:spLocks noGrp="1"/>
          </p:cNvSpPr>
          <p:nvPr>
            <p:ph type="dt" sz="half" idx="10"/>
          </p:nvPr>
        </p:nvSpPr>
        <p:spPr/>
        <p:txBody>
          <a:bodyPr/>
          <a:lstStyle/>
          <a:p>
            <a:fld id="{2E3F87F1-CD6A-CC4D-8693-B79AEAB81AC5}" type="datetimeFigureOut">
              <a:rPr lang="en-US" smtClean="0"/>
              <a:t>7/1/2024</a:t>
            </a:fld>
            <a:endParaRPr lang="en-US"/>
          </a:p>
        </p:txBody>
      </p:sp>
      <p:sp>
        <p:nvSpPr>
          <p:cNvPr id="6" name="Footer Placeholder 5">
            <a:extLst>
              <a:ext uri="{FF2B5EF4-FFF2-40B4-BE49-F238E27FC236}">
                <a16:creationId xmlns:a16="http://schemas.microsoft.com/office/drawing/2014/main" id="{C4324EAD-9B85-5A4F-A95E-A2919CF7FD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6EB7FF-2D60-EB4A-8E04-D81A64CBEB2E}"/>
              </a:ext>
            </a:extLst>
          </p:cNvPr>
          <p:cNvSpPr>
            <a:spLocks noGrp="1"/>
          </p:cNvSpPr>
          <p:nvPr>
            <p:ph type="sldNum" sz="quarter" idx="12"/>
          </p:nvPr>
        </p:nvSpPr>
        <p:spPr/>
        <p:txBody>
          <a:bodyPr/>
          <a:lstStyle/>
          <a:p>
            <a:fld id="{5FE13345-D4E2-2D48-8AD8-93D5E36C39C6}" type="slidenum">
              <a:rPr lang="en-US" smtClean="0"/>
              <a:t>‹#›</a:t>
            </a:fld>
            <a:endParaRPr lang="en-US"/>
          </a:p>
        </p:txBody>
      </p:sp>
    </p:spTree>
    <p:extLst>
      <p:ext uri="{BB962C8B-B14F-4D97-AF65-F5344CB8AC3E}">
        <p14:creationId xmlns:p14="http://schemas.microsoft.com/office/powerpoint/2010/main" val="635000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2C3D61-EBA6-CD4F-92DF-008DA3E1E2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C77F4B-C3FE-7C40-9D9E-6A01A5A134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3B2B7A-ABF5-8847-B8FE-DFEA846663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F87F1-CD6A-CC4D-8693-B79AEAB81AC5}" type="datetimeFigureOut">
              <a:rPr lang="en-US" smtClean="0"/>
              <a:t>7/1/2024</a:t>
            </a:fld>
            <a:endParaRPr lang="en-US"/>
          </a:p>
        </p:txBody>
      </p:sp>
      <p:sp>
        <p:nvSpPr>
          <p:cNvPr id="5" name="Footer Placeholder 4">
            <a:extLst>
              <a:ext uri="{FF2B5EF4-FFF2-40B4-BE49-F238E27FC236}">
                <a16:creationId xmlns:a16="http://schemas.microsoft.com/office/drawing/2014/main" id="{87351303-5C84-C844-808E-B7D5BDFB86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0F31CE-558F-844E-9448-B9FA4A6F67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E13345-D4E2-2D48-8AD8-93D5E36C39C6}" type="slidenum">
              <a:rPr lang="en-US" smtClean="0"/>
              <a:t>‹#›</a:t>
            </a:fld>
            <a:endParaRPr lang="en-US"/>
          </a:p>
        </p:txBody>
      </p:sp>
      <p:sp>
        <p:nvSpPr>
          <p:cNvPr id="9" name="TextBox 8">
            <a:extLst>
              <a:ext uri="{FF2B5EF4-FFF2-40B4-BE49-F238E27FC236}">
                <a16:creationId xmlns:a16="http://schemas.microsoft.com/office/drawing/2014/main" id="{903951FA-085D-E1AE-AB6F-E440F88916C8}"/>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BCC87393-0BDB-6DA9-7C81-9EAE4D192E2D}"/>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786201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hyperlink" Target="https://osha.europa.eu/en/legislation/directives/2009-148-ec-exposure-to-asbestos-at-wor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nfpa.org/education-and-research/research/fire-protection-research-foundation/projects-and-reports/investigation-of-turnout-clothing-contamination-and-validation-of-cleaning-procedures"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463D2E-66A8-4D4A-8448-1A938C2F5688}"/>
              </a:ext>
            </a:extLst>
          </p:cNvPr>
          <p:cNvSpPr/>
          <p:nvPr/>
        </p:nvSpPr>
        <p:spPr>
          <a:xfrm flipV="1">
            <a:off x="0" y="-3"/>
            <a:ext cx="8643068" cy="6858002"/>
          </a:xfrm>
          <a:prstGeom prst="rect">
            <a:avLst/>
          </a:prstGeom>
          <a:solidFill>
            <a:srgbClr val="0A57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698"/>
              </a:solidFill>
            </a:endParaRPr>
          </a:p>
        </p:txBody>
      </p:sp>
      <p:sp>
        <p:nvSpPr>
          <p:cNvPr id="6" name="TextBox 5">
            <a:extLst>
              <a:ext uri="{FF2B5EF4-FFF2-40B4-BE49-F238E27FC236}">
                <a16:creationId xmlns:a16="http://schemas.microsoft.com/office/drawing/2014/main" id="{E2F81921-F153-714D-9685-A0A22544A6A9}"/>
              </a:ext>
            </a:extLst>
          </p:cNvPr>
          <p:cNvSpPr txBox="1"/>
          <p:nvPr/>
        </p:nvSpPr>
        <p:spPr>
          <a:xfrm>
            <a:off x="995415" y="1720838"/>
            <a:ext cx="7275281" cy="3508653"/>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Healthier Firefighters Today:  </a:t>
            </a:r>
          </a:p>
          <a:p>
            <a:r>
              <a:rPr lang="en-US" sz="3600" b="1" dirty="0">
                <a:solidFill>
                  <a:schemeClr val="bg1"/>
                </a:solidFill>
                <a:latin typeface="Arial" panose="020B0604020202020204" pitchFamily="34" charset="0"/>
                <a:cs typeface="Arial" panose="020B0604020202020204" pitchFamily="34" charset="0"/>
              </a:rPr>
              <a:t>Evidential Approaches to Effective Decontamination</a:t>
            </a: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Brett Egan-Briers</a:t>
            </a:r>
          </a:p>
        </p:txBody>
      </p:sp>
    </p:spTree>
    <p:extLst>
      <p:ext uri="{BB962C8B-B14F-4D97-AF65-F5344CB8AC3E}">
        <p14:creationId xmlns:p14="http://schemas.microsoft.com/office/powerpoint/2010/main" val="152216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7"/>
          <p:cNvSpPr txBox="1">
            <a:spLocks noGrp="1"/>
          </p:cNvSpPr>
          <p:nvPr>
            <p:ph type="body" idx="1"/>
          </p:nvPr>
        </p:nvSpPr>
        <p:spPr>
          <a:xfrm>
            <a:off x="806652" y="4018454"/>
            <a:ext cx="3123810" cy="752029"/>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1000"/>
              </a:spcBef>
              <a:spcAft>
                <a:spcPts val="0"/>
              </a:spcAft>
              <a:buClr>
                <a:schemeClr val="lt1"/>
              </a:buClr>
              <a:buSzPts val="1800"/>
              <a:buNone/>
            </a:pPr>
            <a:r>
              <a:rPr lang="en-US" dirty="0"/>
              <a:t>Laundering efficacy for certification</a:t>
            </a:r>
            <a:endParaRPr dirty="0"/>
          </a:p>
        </p:txBody>
      </p:sp>
      <p:sp>
        <p:nvSpPr>
          <p:cNvPr id="128" name="Google Shape;128;p27"/>
          <p:cNvSpPr txBox="1">
            <a:spLocks noGrp="1"/>
          </p:cNvSpPr>
          <p:nvPr>
            <p:ph type="body" idx="2"/>
          </p:nvPr>
        </p:nvSpPr>
        <p:spPr>
          <a:xfrm>
            <a:off x="74428" y="2528590"/>
            <a:ext cx="4146699" cy="1034479"/>
          </a:xfrm>
          <a:prstGeom prst="rect">
            <a:avLst/>
          </a:prstGeom>
          <a:noFill/>
          <a:ln>
            <a:noFill/>
          </a:ln>
        </p:spPr>
        <p:txBody>
          <a:bodyPr spcFirstLastPara="1" wrap="square" lIns="91425" tIns="45700" rIns="91425" bIns="45700" anchor="t" anchorCtr="0">
            <a:noAutofit/>
          </a:bodyPr>
          <a:lstStyle/>
          <a:p>
            <a:pPr marL="457200" lvl="0" indent="-228600" algn="ctr" rtl="0">
              <a:lnSpc>
                <a:spcPct val="120000"/>
              </a:lnSpc>
              <a:spcBef>
                <a:spcPts val="1000"/>
              </a:spcBef>
              <a:spcAft>
                <a:spcPts val="0"/>
              </a:spcAft>
              <a:buClr>
                <a:schemeClr val="lt1"/>
              </a:buClr>
              <a:buSzPts val="5400"/>
              <a:buNone/>
            </a:pPr>
            <a:r>
              <a:rPr lang="en-US" sz="3200" strike="sngStrike" dirty="0">
                <a:solidFill>
                  <a:srgbClr val="002060"/>
                </a:solidFill>
              </a:rPr>
              <a:t>50%</a:t>
            </a:r>
            <a:r>
              <a:rPr lang="en-US" sz="3200" dirty="0">
                <a:solidFill>
                  <a:srgbClr val="002060"/>
                </a:solidFill>
              </a:rPr>
              <a:t> now 70%</a:t>
            </a:r>
            <a:endParaRPr sz="3200" dirty="0">
              <a:solidFill>
                <a:srgbClr val="002060"/>
              </a:solidFill>
            </a:endParaRPr>
          </a:p>
        </p:txBody>
      </p:sp>
      <p:sp>
        <p:nvSpPr>
          <p:cNvPr id="129" name="Google Shape;129;p27"/>
          <p:cNvSpPr txBox="1">
            <a:spLocks noGrp="1"/>
          </p:cNvSpPr>
          <p:nvPr>
            <p:ph type="body" idx="3"/>
          </p:nvPr>
        </p:nvSpPr>
        <p:spPr>
          <a:xfrm>
            <a:off x="4221127" y="2528590"/>
            <a:ext cx="3856074" cy="900407"/>
          </a:xfrm>
          <a:prstGeom prst="rect">
            <a:avLst/>
          </a:prstGeom>
          <a:noFill/>
          <a:ln>
            <a:noFill/>
          </a:ln>
        </p:spPr>
        <p:txBody>
          <a:bodyPr spcFirstLastPara="1" wrap="square" lIns="91425" tIns="45700" rIns="91425" bIns="45700" anchor="t" anchorCtr="0">
            <a:noAutofit/>
          </a:bodyPr>
          <a:lstStyle/>
          <a:p>
            <a:pPr marL="457200" lvl="0" indent="-228600" algn="ctr" rtl="0">
              <a:lnSpc>
                <a:spcPct val="120000"/>
              </a:lnSpc>
              <a:spcBef>
                <a:spcPts val="1000"/>
              </a:spcBef>
              <a:spcAft>
                <a:spcPts val="0"/>
              </a:spcAft>
              <a:buClr>
                <a:schemeClr val="lt1"/>
              </a:buClr>
              <a:buSzPts val="5400"/>
              <a:buNone/>
            </a:pPr>
            <a:r>
              <a:rPr lang="en-US" sz="3200" strike="sngStrike" dirty="0"/>
              <a:t>40°C</a:t>
            </a:r>
            <a:r>
              <a:rPr lang="en-US" sz="3200" dirty="0"/>
              <a:t> now 50°C</a:t>
            </a:r>
            <a:endParaRPr sz="3200" dirty="0"/>
          </a:p>
        </p:txBody>
      </p:sp>
      <p:sp>
        <p:nvSpPr>
          <p:cNvPr id="130" name="Google Shape;130;p27"/>
          <p:cNvSpPr txBox="1">
            <a:spLocks noGrp="1"/>
          </p:cNvSpPr>
          <p:nvPr>
            <p:ph type="body" idx="4"/>
          </p:nvPr>
        </p:nvSpPr>
        <p:spPr>
          <a:xfrm>
            <a:off x="8077202" y="2533448"/>
            <a:ext cx="3856074" cy="752029"/>
          </a:xfrm>
          <a:prstGeom prst="rect">
            <a:avLst/>
          </a:prstGeom>
          <a:noFill/>
          <a:ln>
            <a:noFill/>
          </a:ln>
        </p:spPr>
        <p:txBody>
          <a:bodyPr spcFirstLastPara="1" wrap="square" lIns="91425" tIns="45700" rIns="91425" bIns="45700" anchor="t" anchorCtr="0">
            <a:noAutofit/>
          </a:bodyPr>
          <a:lstStyle/>
          <a:p>
            <a:pPr marL="457200" lvl="0" indent="-228600" algn="ctr" rtl="0">
              <a:lnSpc>
                <a:spcPct val="120000"/>
              </a:lnSpc>
              <a:spcBef>
                <a:spcPts val="1000"/>
              </a:spcBef>
              <a:spcAft>
                <a:spcPts val="0"/>
              </a:spcAft>
              <a:buClr>
                <a:schemeClr val="lt1"/>
              </a:buClr>
              <a:buSzPts val="5400"/>
              <a:buNone/>
            </a:pPr>
            <a:r>
              <a:rPr lang="en-US" sz="3200" dirty="0"/>
              <a:t>&lt;60 ppm Ca &amp; Mg</a:t>
            </a:r>
            <a:endParaRPr sz="3200" dirty="0"/>
          </a:p>
        </p:txBody>
      </p:sp>
      <p:sp>
        <p:nvSpPr>
          <p:cNvPr id="131" name="Google Shape;131;p27"/>
          <p:cNvSpPr txBox="1">
            <a:spLocks noGrp="1"/>
          </p:cNvSpPr>
          <p:nvPr>
            <p:ph type="body" idx="5"/>
          </p:nvPr>
        </p:nvSpPr>
        <p:spPr>
          <a:xfrm>
            <a:off x="647725" y="403938"/>
            <a:ext cx="10686582"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t>Changes to expect in the cleaning process</a:t>
            </a:r>
            <a:endParaRPr dirty="0"/>
          </a:p>
        </p:txBody>
      </p:sp>
      <p:sp>
        <p:nvSpPr>
          <p:cNvPr id="132" name="Google Shape;132;p27"/>
          <p:cNvSpPr txBox="1">
            <a:spLocks noGrp="1"/>
          </p:cNvSpPr>
          <p:nvPr>
            <p:ph type="body" idx="6"/>
          </p:nvPr>
        </p:nvSpPr>
        <p:spPr>
          <a:xfrm>
            <a:off x="4645006" y="4018454"/>
            <a:ext cx="3123810" cy="752029"/>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1000"/>
              </a:spcBef>
              <a:spcAft>
                <a:spcPts val="0"/>
              </a:spcAft>
              <a:buClr>
                <a:schemeClr val="lt1"/>
              </a:buClr>
              <a:buSzPts val="1800"/>
              <a:buNone/>
            </a:pPr>
            <a:r>
              <a:rPr lang="en-US" dirty="0"/>
              <a:t>Laundering temperature</a:t>
            </a:r>
            <a:endParaRPr dirty="0"/>
          </a:p>
        </p:txBody>
      </p:sp>
      <p:sp>
        <p:nvSpPr>
          <p:cNvPr id="133" name="Google Shape;133;p27"/>
          <p:cNvSpPr txBox="1">
            <a:spLocks noGrp="1"/>
          </p:cNvSpPr>
          <p:nvPr>
            <p:ph type="body" idx="7"/>
          </p:nvPr>
        </p:nvSpPr>
        <p:spPr>
          <a:xfrm>
            <a:off x="8547155" y="4018454"/>
            <a:ext cx="3123810" cy="752029"/>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1000"/>
              </a:spcBef>
              <a:spcAft>
                <a:spcPts val="0"/>
              </a:spcAft>
              <a:buClr>
                <a:schemeClr val="lt1"/>
              </a:buClr>
              <a:buSzPts val="1800"/>
              <a:buNone/>
            </a:pPr>
            <a:r>
              <a:rPr lang="en-US" dirty="0"/>
              <a:t>Water softening may be required</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D4DBE40A-B7B4-D2E5-C2AB-E0C82C49C855}"/>
            </a:ext>
          </a:extLst>
        </p:cNvPr>
        <p:cNvGrpSpPr/>
        <p:nvPr/>
      </p:nvGrpSpPr>
      <p:grpSpPr>
        <a:xfrm>
          <a:off x="0" y="0"/>
          <a:ext cx="0" cy="0"/>
          <a:chOff x="0" y="0"/>
          <a:chExt cx="0" cy="0"/>
        </a:xfrm>
      </p:grpSpPr>
      <p:sp>
        <p:nvSpPr>
          <p:cNvPr id="131" name="Google Shape;131;p27">
            <a:extLst>
              <a:ext uri="{FF2B5EF4-FFF2-40B4-BE49-F238E27FC236}">
                <a16:creationId xmlns:a16="http://schemas.microsoft.com/office/drawing/2014/main" id="{DEBFDA55-4EBD-5360-676B-65943DC263CA}"/>
              </a:ext>
            </a:extLst>
          </p:cNvPr>
          <p:cNvSpPr txBox="1">
            <a:spLocks noGrp="1"/>
          </p:cNvSpPr>
          <p:nvPr>
            <p:ph type="body" idx="5"/>
          </p:nvPr>
        </p:nvSpPr>
        <p:spPr>
          <a:xfrm>
            <a:off x="647725" y="403938"/>
            <a:ext cx="10686582"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solidFill>
                  <a:srgbClr val="FF0000"/>
                </a:solidFill>
              </a:rPr>
              <a:t>Laundering Efficacy for ISP Certification</a:t>
            </a:r>
            <a:endParaRPr dirty="0">
              <a:solidFill>
                <a:srgbClr val="FF0000"/>
              </a:solidFill>
            </a:endParaRPr>
          </a:p>
        </p:txBody>
      </p:sp>
      <p:pic>
        <p:nvPicPr>
          <p:cNvPr id="4" name="Picture 3">
            <a:extLst>
              <a:ext uri="{FF2B5EF4-FFF2-40B4-BE49-F238E27FC236}">
                <a16:creationId xmlns:a16="http://schemas.microsoft.com/office/drawing/2014/main" id="{A1C03E94-88D9-635F-55C6-0A761F72FCE4}"/>
              </a:ext>
            </a:extLst>
          </p:cNvPr>
          <p:cNvPicPr>
            <a:picLocks noChangeAspect="1"/>
          </p:cNvPicPr>
          <p:nvPr/>
        </p:nvPicPr>
        <p:blipFill>
          <a:blip r:embed="rId3"/>
          <a:stretch>
            <a:fillRect/>
          </a:stretch>
        </p:blipFill>
        <p:spPr>
          <a:xfrm>
            <a:off x="1904701" y="3558551"/>
            <a:ext cx="769687" cy="259102"/>
          </a:xfrm>
          <a:prstGeom prst="rect">
            <a:avLst/>
          </a:prstGeom>
        </p:spPr>
      </p:pic>
      <p:sp>
        <p:nvSpPr>
          <p:cNvPr id="8" name="Text Placeholder 7">
            <a:extLst>
              <a:ext uri="{FF2B5EF4-FFF2-40B4-BE49-F238E27FC236}">
                <a16:creationId xmlns:a16="http://schemas.microsoft.com/office/drawing/2014/main" id="{1E5547A1-BFBD-861F-C103-11256166DD19}"/>
              </a:ext>
            </a:extLst>
          </p:cNvPr>
          <p:cNvSpPr>
            <a:spLocks noGrp="1"/>
          </p:cNvSpPr>
          <p:nvPr>
            <p:ph type="body" idx="1"/>
          </p:nvPr>
        </p:nvSpPr>
        <p:spPr>
          <a:xfrm>
            <a:off x="789975" y="2379148"/>
            <a:ext cx="3123810" cy="3551274"/>
          </a:xfrm>
        </p:spPr>
        <p:txBody>
          <a:bodyPr/>
          <a:lstStyle/>
          <a:p>
            <a:pPr algn="l">
              <a:lnSpc>
                <a:spcPct val="100000"/>
              </a:lnSpc>
              <a:spcBef>
                <a:spcPts val="600"/>
              </a:spcBef>
            </a:pPr>
            <a:r>
              <a:rPr lang="en-CA" sz="1400" dirty="0">
                <a:solidFill>
                  <a:schemeClr val="bg1"/>
                </a:solidFill>
              </a:rPr>
              <a:t>Acenaphthene (</a:t>
            </a:r>
            <a:r>
              <a:rPr lang="en-CA" sz="1200" dirty="0">
                <a:solidFill>
                  <a:schemeClr val="bg1"/>
                </a:solidFill>
              </a:rPr>
              <a:t>PAH</a:t>
            </a:r>
            <a:r>
              <a:rPr lang="en-CA" sz="1400" dirty="0">
                <a:solidFill>
                  <a:schemeClr val="bg1"/>
                </a:solidFill>
              </a:rPr>
              <a:t>)</a:t>
            </a:r>
          </a:p>
          <a:p>
            <a:pPr algn="l">
              <a:lnSpc>
                <a:spcPct val="100000"/>
              </a:lnSpc>
              <a:spcBef>
                <a:spcPts val="600"/>
              </a:spcBef>
            </a:pPr>
            <a:r>
              <a:rPr lang="en-CA" sz="1400" dirty="0">
                <a:solidFill>
                  <a:schemeClr val="bg1"/>
                </a:solidFill>
              </a:rPr>
              <a:t>Anthracene (</a:t>
            </a:r>
            <a:r>
              <a:rPr lang="en-CA" sz="1200" dirty="0">
                <a:solidFill>
                  <a:schemeClr val="bg1"/>
                </a:solidFill>
              </a:rPr>
              <a:t>PAH</a:t>
            </a:r>
            <a:r>
              <a:rPr lang="en-CA" sz="1400" dirty="0">
                <a:solidFill>
                  <a:schemeClr val="bg1"/>
                </a:solidFill>
              </a:rPr>
              <a:t>)</a:t>
            </a:r>
          </a:p>
          <a:p>
            <a:pPr algn="l">
              <a:lnSpc>
                <a:spcPct val="100000"/>
              </a:lnSpc>
              <a:spcBef>
                <a:spcPts val="600"/>
              </a:spcBef>
            </a:pPr>
            <a:r>
              <a:rPr lang="en-CA" sz="1400" dirty="0">
                <a:solidFill>
                  <a:schemeClr val="bg1"/>
                </a:solidFill>
              </a:rPr>
              <a:t>Diethyl phthalate (</a:t>
            </a:r>
            <a:r>
              <a:rPr lang="en-CA" sz="1200" dirty="0">
                <a:solidFill>
                  <a:schemeClr val="bg1"/>
                </a:solidFill>
              </a:rPr>
              <a:t>Phthalate</a:t>
            </a:r>
            <a:r>
              <a:rPr lang="en-CA" sz="1400" dirty="0">
                <a:solidFill>
                  <a:schemeClr val="bg1"/>
                </a:solidFill>
              </a:rPr>
              <a:t>)</a:t>
            </a:r>
          </a:p>
          <a:p>
            <a:pPr algn="l">
              <a:lnSpc>
                <a:spcPct val="100000"/>
              </a:lnSpc>
              <a:spcBef>
                <a:spcPts val="600"/>
              </a:spcBef>
            </a:pPr>
            <a:r>
              <a:rPr lang="en-CA" sz="1400" dirty="0">
                <a:solidFill>
                  <a:schemeClr val="bg1"/>
                </a:solidFill>
              </a:rPr>
              <a:t>Di-n-octyl phthalate (</a:t>
            </a:r>
            <a:r>
              <a:rPr lang="en-CA" sz="1200" dirty="0">
                <a:solidFill>
                  <a:schemeClr val="bg1"/>
                </a:solidFill>
              </a:rPr>
              <a:t>Phthalate</a:t>
            </a:r>
            <a:r>
              <a:rPr lang="en-CA" sz="1400" dirty="0">
                <a:solidFill>
                  <a:schemeClr val="bg1"/>
                </a:solidFill>
              </a:rPr>
              <a:t>)</a:t>
            </a:r>
          </a:p>
          <a:p>
            <a:pPr algn="l">
              <a:lnSpc>
                <a:spcPct val="100000"/>
              </a:lnSpc>
              <a:spcBef>
                <a:spcPts val="600"/>
              </a:spcBef>
            </a:pPr>
            <a:r>
              <a:rPr lang="en-CA" sz="1400" dirty="0">
                <a:solidFill>
                  <a:schemeClr val="bg1"/>
                </a:solidFill>
              </a:rPr>
              <a:t>Fluorene (</a:t>
            </a:r>
            <a:r>
              <a:rPr lang="en-CA" sz="1200" dirty="0">
                <a:solidFill>
                  <a:schemeClr val="bg1"/>
                </a:solidFill>
              </a:rPr>
              <a:t>PAH</a:t>
            </a:r>
            <a:r>
              <a:rPr lang="en-CA" sz="1400" dirty="0">
                <a:solidFill>
                  <a:schemeClr val="bg1"/>
                </a:solidFill>
              </a:rPr>
              <a:t>)</a:t>
            </a:r>
          </a:p>
          <a:p>
            <a:pPr algn="l">
              <a:lnSpc>
                <a:spcPct val="100000"/>
              </a:lnSpc>
              <a:spcBef>
                <a:spcPts val="600"/>
              </a:spcBef>
            </a:pPr>
            <a:r>
              <a:rPr lang="en-CA" sz="1400" dirty="0">
                <a:solidFill>
                  <a:schemeClr val="bg1"/>
                </a:solidFill>
              </a:rPr>
              <a:t>Phenanthrene (</a:t>
            </a:r>
            <a:r>
              <a:rPr lang="en-CA" sz="1200" dirty="0">
                <a:solidFill>
                  <a:schemeClr val="bg1"/>
                </a:solidFill>
              </a:rPr>
              <a:t>PAH</a:t>
            </a:r>
            <a:r>
              <a:rPr lang="en-CA" sz="1400" dirty="0">
                <a:solidFill>
                  <a:schemeClr val="bg1"/>
                </a:solidFill>
              </a:rPr>
              <a:t>)</a:t>
            </a:r>
          </a:p>
          <a:p>
            <a:pPr algn="l">
              <a:lnSpc>
                <a:spcPct val="100000"/>
              </a:lnSpc>
              <a:spcBef>
                <a:spcPts val="600"/>
              </a:spcBef>
            </a:pPr>
            <a:r>
              <a:rPr lang="en-CA" sz="1400" dirty="0">
                <a:solidFill>
                  <a:schemeClr val="bg1"/>
                </a:solidFill>
              </a:rPr>
              <a:t>Pyrene (</a:t>
            </a:r>
            <a:r>
              <a:rPr lang="en-CA" sz="1200" dirty="0">
                <a:solidFill>
                  <a:schemeClr val="bg1"/>
                </a:solidFill>
              </a:rPr>
              <a:t>PAH</a:t>
            </a:r>
            <a:r>
              <a:rPr lang="en-CA" sz="1400" dirty="0">
                <a:solidFill>
                  <a:schemeClr val="bg1"/>
                </a:solidFill>
              </a:rPr>
              <a:t>)</a:t>
            </a:r>
          </a:p>
          <a:p>
            <a:pPr algn="l">
              <a:lnSpc>
                <a:spcPct val="100000"/>
              </a:lnSpc>
              <a:spcBef>
                <a:spcPts val="600"/>
              </a:spcBef>
            </a:pPr>
            <a:r>
              <a:rPr lang="en-CA" sz="1400" dirty="0">
                <a:solidFill>
                  <a:schemeClr val="bg1"/>
                </a:solidFill>
              </a:rPr>
              <a:t>2-Nitrophenol (</a:t>
            </a:r>
            <a:r>
              <a:rPr lang="en-CA" sz="1200" dirty="0">
                <a:solidFill>
                  <a:schemeClr val="bg1"/>
                </a:solidFill>
              </a:rPr>
              <a:t>Phenol</a:t>
            </a:r>
            <a:r>
              <a:rPr lang="en-CA" sz="1400" dirty="0">
                <a:solidFill>
                  <a:schemeClr val="bg1"/>
                </a:solidFill>
              </a:rPr>
              <a:t>)</a:t>
            </a:r>
          </a:p>
          <a:p>
            <a:pPr algn="l">
              <a:lnSpc>
                <a:spcPct val="100000"/>
              </a:lnSpc>
              <a:spcBef>
                <a:spcPts val="600"/>
              </a:spcBef>
            </a:pPr>
            <a:r>
              <a:rPr lang="en-CA" sz="1400" dirty="0">
                <a:solidFill>
                  <a:schemeClr val="bg1"/>
                </a:solidFill>
              </a:rPr>
              <a:t>Phenol (</a:t>
            </a:r>
            <a:r>
              <a:rPr lang="en-CA" sz="1200" dirty="0">
                <a:solidFill>
                  <a:schemeClr val="bg1"/>
                </a:solidFill>
              </a:rPr>
              <a:t>Phenol</a:t>
            </a:r>
            <a:r>
              <a:rPr lang="en-CA" sz="1400" dirty="0">
                <a:solidFill>
                  <a:schemeClr val="bg1"/>
                </a:solidFill>
              </a:rPr>
              <a:t>)</a:t>
            </a:r>
          </a:p>
          <a:p>
            <a:pPr algn="l">
              <a:lnSpc>
                <a:spcPct val="100000"/>
              </a:lnSpc>
              <a:spcBef>
                <a:spcPts val="600"/>
              </a:spcBef>
            </a:pPr>
            <a:r>
              <a:rPr lang="en-CA" sz="1400" dirty="0">
                <a:solidFill>
                  <a:schemeClr val="bg1"/>
                </a:solidFill>
              </a:rPr>
              <a:t>2,4,6-Trichlorophenol (</a:t>
            </a:r>
            <a:r>
              <a:rPr lang="en-CA" sz="1200" dirty="0">
                <a:solidFill>
                  <a:schemeClr val="bg1"/>
                </a:solidFill>
              </a:rPr>
              <a:t>Phenol</a:t>
            </a:r>
            <a:r>
              <a:rPr lang="en-CA" sz="1400" dirty="0">
                <a:solidFill>
                  <a:schemeClr val="bg1"/>
                </a:solidFill>
              </a:rPr>
              <a:t>)</a:t>
            </a:r>
          </a:p>
          <a:p>
            <a:pPr algn="l">
              <a:lnSpc>
                <a:spcPct val="100000"/>
              </a:lnSpc>
              <a:spcBef>
                <a:spcPts val="600"/>
              </a:spcBef>
            </a:pPr>
            <a:r>
              <a:rPr lang="en-CA" sz="1400" b="1" dirty="0">
                <a:solidFill>
                  <a:srgbClr val="FFFF00"/>
                </a:solidFill>
              </a:rPr>
              <a:t>Benzo[a]pyrene </a:t>
            </a:r>
            <a:r>
              <a:rPr lang="en-CA" sz="1400" dirty="0">
                <a:solidFill>
                  <a:schemeClr val="bg1"/>
                </a:solidFill>
              </a:rPr>
              <a:t>(</a:t>
            </a:r>
            <a:r>
              <a:rPr lang="en-CA" sz="1200" dirty="0">
                <a:solidFill>
                  <a:schemeClr val="bg1"/>
                </a:solidFill>
              </a:rPr>
              <a:t>PAH</a:t>
            </a:r>
            <a:r>
              <a:rPr lang="en-CA" sz="1400" dirty="0">
                <a:solidFill>
                  <a:schemeClr val="bg1"/>
                </a:solidFill>
              </a:rPr>
              <a:t>)</a:t>
            </a:r>
          </a:p>
          <a:p>
            <a:pPr algn="l">
              <a:lnSpc>
                <a:spcPct val="100000"/>
              </a:lnSpc>
              <a:spcBef>
                <a:spcPts val="600"/>
              </a:spcBef>
            </a:pPr>
            <a:r>
              <a:rPr lang="en-CA" sz="1400" b="1" i="1" dirty="0">
                <a:solidFill>
                  <a:srgbClr val="FFFF00"/>
                </a:solidFill>
              </a:rPr>
              <a:t>Benzyl </a:t>
            </a:r>
            <a:r>
              <a:rPr lang="en-CA" sz="1400" b="1" i="1" dirty="0" err="1">
                <a:solidFill>
                  <a:srgbClr val="FFFF00"/>
                </a:solidFill>
              </a:rPr>
              <a:t>butylphthalate</a:t>
            </a:r>
            <a:r>
              <a:rPr lang="en-CA" sz="1400" b="1" i="1" dirty="0">
                <a:solidFill>
                  <a:srgbClr val="FFFF00"/>
                </a:solidFill>
              </a:rPr>
              <a:t> </a:t>
            </a:r>
            <a:r>
              <a:rPr lang="en-CA" sz="1400" dirty="0">
                <a:solidFill>
                  <a:schemeClr val="bg1"/>
                </a:solidFill>
              </a:rPr>
              <a:t>(</a:t>
            </a:r>
            <a:r>
              <a:rPr lang="en-CA" sz="1200" dirty="0">
                <a:solidFill>
                  <a:schemeClr val="bg1"/>
                </a:solidFill>
              </a:rPr>
              <a:t>Phthalate</a:t>
            </a:r>
            <a:r>
              <a:rPr lang="en-CA" sz="1400" dirty="0">
                <a:solidFill>
                  <a:schemeClr val="bg1"/>
                </a:solidFill>
              </a:rPr>
              <a:t>)</a:t>
            </a:r>
            <a:endParaRPr lang="en-CA" sz="1400" b="1" dirty="0">
              <a:solidFill>
                <a:srgbClr val="FFFF00"/>
              </a:solidFill>
            </a:endParaRPr>
          </a:p>
        </p:txBody>
      </p:sp>
      <p:pic>
        <p:nvPicPr>
          <p:cNvPr id="16" name="Picture 15">
            <a:extLst>
              <a:ext uri="{FF2B5EF4-FFF2-40B4-BE49-F238E27FC236}">
                <a16:creationId xmlns:a16="http://schemas.microsoft.com/office/drawing/2014/main" id="{3549B1D9-8E5F-D9CF-768B-0527E63FECE9}"/>
              </a:ext>
            </a:extLst>
          </p:cNvPr>
          <p:cNvPicPr>
            <a:picLocks noChangeAspect="1"/>
          </p:cNvPicPr>
          <p:nvPr/>
        </p:nvPicPr>
        <p:blipFill>
          <a:blip r:embed="rId4"/>
          <a:stretch>
            <a:fillRect/>
          </a:stretch>
        </p:blipFill>
        <p:spPr>
          <a:xfrm>
            <a:off x="5781569" y="3451862"/>
            <a:ext cx="914479" cy="236240"/>
          </a:xfrm>
          <a:prstGeom prst="rect">
            <a:avLst/>
          </a:prstGeom>
        </p:spPr>
      </p:pic>
      <p:pic>
        <p:nvPicPr>
          <p:cNvPr id="18" name="Picture 17">
            <a:extLst>
              <a:ext uri="{FF2B5EF4-FFF2-40B4-BE49-F238E27FC236}">
                <a16:creationId xmlns:a16="http://schemas.microsoft.com/office/drawing/2014/main" id="{67C66ECC-DFBB-D454-3041-5FAF4B6517B1}"/>
              </a:ext>
            </a:extLst>
          </p:cNvPr>
          <p:cNvPicPr>
            <a:picLocks noChangeAspect="1"/>
          </p:cNvPicPr>
          <p:nvPr/>
        </p:nvPicPr>
        <p:blipFill>
          <a:blip r:embed="rId4"/>
          <a:stretch>
            <a:fillRect/>
          </a:stretch>
        </p:blipFill>
        <p:spPr>
          <a:xfrm>
            <a:off x="9651820" y="3507049"/>
            <a:ext cx="914479" cy="236240"/>
          </a:xfrm>
          <a:prstGeom prst="rect">
            <a:avLst/>
          </a:prstGeom>
        </p:spPr>
      </p:pic>
      <p:sp>
        <p:nvSpPr>
          <p:cNvPr id="19" name="Text Placeholder 7">
            <a:extLst>
              <a:ext uri="{FF2B5EF4-FFF2-40B4-BE49-F238E27FC236}">
                <a16:creationId xmlns:a16="http://schemas.microsoft.com/office/drawing/2014/main" id="{69AEAEF8-71F3-88CF-4EB6-2AB02A55139C}"/>
              </a:ext>
            </a:extLst>
          </p:cNvPr>
          <p:cNvSpPr txBox="1">
            <a:spLocks/>
          </p:cNvSpPr>
          <p:nvPr/>
        </p:nvSpPr>
        <p:spPr>
          <a:xfrm>
            <a:off x="5489413" y="2734355"/>
            <a:ext cx="3123810" cy="355127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2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gn="l">
              <a:lnSpc>
                <a:spcPct val="107000"/>
              </a:lnSpc>
              <a:spcAft>
                <a:spcPts val="800"/>
              </a:spcAft>
            </a:pPr>
            <a:r>
              <a:rPr lang="en-CA" sz="1400" kern="100" dirty="0">
                <a:effectLst/>
                <a:latin typeface="Arial" panose="020B0604020202020204" pitchFamily="34" charset="0"/>
                <a:ea typeface="Calibri" panose="020F0502020204030204" pitchFamily="34" charset="0"/>
                <a:cs typeface="Arial" panose="020B0604020202020204" pitchFamily="34" charset="0"/>
              </a:rPr>
              <a:t>Antimony</a:t>
            </a:r>
          </a:p>
          <a:p>
            <a:pPr algn="l">
              <a:lnSpc>
                <a:spcPct val="107000"/>
              </a:lnSpc>
              <a:spcAft>
                <a:spcPts val="800"/>
              </a:spcAft>
            </a:pPr>
            <a:r>
              <a:rPr lang="en-CA" sz="1400" kern="100" dirty="0">
                <a:effectLst/>
                <a:latin typeface="Arial" panose="020B0604020202020204" pitchFamily="34" charset="0"/>
                <a:ea typeface="Calibri" panose="020F0502020204030204" pitchFamily="34" charset="0"/>
                <a:cs typeface="Arial" panose="020B0604020202020204" pitchFamily="34" charset="0"/>
              </a:rPr>
              <a:t>Arsenic</a:t>
            </a:r>
          </a:p>
          <a:p>
            <a:pPr algn="l">
              <a:lnSpc>
                <a:spcPct val="107000"/>
              </a:lnSpc>
              <a:spcAft>
                <a:spcPts val="800"/>
              </a:spcAft>
            </a:pPr>
            <a:r>
              <a:rPr lang="en-CA" sz="1400" kern="100" dirty="0">
                <a:effectLst/>
                <a:latin typeface="Arial" panose="020B0604020202020204" pitchFamily="34" charset="0"/>
                <a:ea typeface="Calibri" panose="020F0502020204030204" pitchFamily="34" charset="0"/>
                <a:cs typeface="Arial" panose="020B0604020202020204" pitchFamily="34" charset="0"/>
              </a:rPr>
              <a:t>Cadmium</a:t>
            </a:r>
          </a:p>
          <a:p>
            <a:pPr algn="l">
              <a:lnSpc>
                <a:spcPct val="107000"/>
              </a:lnSpc>
              <a:spcAft>
                <a:spcPts val="800"/>
              </a:spcAft>
            </a:pPr>
            <a:r>
              <a:rPr lang="en-CA" sz="1400" kern="100" dirty="0">
                <a:effectLst/>
                <a:latin typeface="Arial" panose="020B0604020202020204" pitchFamily="34" charset="0"/>
                <a:ea typeface="Calibri" panose="020F0502020204030204" pitchFamily="34" charset="0"/>
                <a:cs typeface="Arial" panose="020B0604020202020204" pitchFamily="34" charset="0"/>
              </a:rPr>
              <a:t>Chromium</a:t>
            </a:r>
          </a:p>
          <a:p>
            <a:pPr algn="l">
              <a:lnSpc>
                <a:spcPct val="107000"/>
              </a:lnSpc>
              <a:spcAft>
                <a:spcPts val="800"/>
              </a:spcAft>
            </a:pPr>
            <a:r>
              <a:rPr lang="en-CA" sz="1400" kern="100" dirty="0">
                <a:effectLst/>
                <a:latin typeface="Arial" panose="020B0604020202020204" pitchFamily="34" charset="0"/>
                <a:ea typeface="Calibri" panose="020F0502020204030204" pitchFamily="34" charset="0"/>
                <a:cs typeface="Arial" panose="020B0604020202020204" pitchFamily="34" charset="0"/>
              </a:rPr>
              <a:t>Cobalt</a:t>
            </a:r>
          </a:p>
          <a:p>
            <a:pPr algn="l">
              <a:lnSpc>
                <a:spcPct val="107000"/>
              </a:lnSpc>
              <a:spcAft>
                <a:spcPts val="800"/>
              </a:spcAft>
            </a:pPr>
            <a:r>
              <a:rPr lang="en-CA" sz="1400" kern="100" dirty="0">
                <a:effectLst/>
                <a:latin typeface="Arial" panose="020B0604020202020204" pitchFamily="34" charset="0"/>
                <a:ea typeface="Calibri" panose="020F0502020204030204" pitchFamily="34" charset="0"/>
                <a:cs typeface="Arial" panose="020B0604020202020204" pitchFamily="34" charset="0"/>
              </a:rPr>
              <a:t>Lead</a:t>
            </a:r>
          </a:p>
        </p:txBody>
      </p:sp>
      <p:sp>
        <p:nvSpPr>
          <p:cNvPr id="20" name="Text Placeholder 7">
            <a:extLst>
              <a:ext uri="{FF2B5EF4-FFF2-40B4-BE49-F238E27FC236}">
                <a16:creationId xmlns:a16="http://schemas.microsoft.com/office/drawing/2014/main" id="{8A809CD6-51B5-0D1A-7B22-94E459EE4B23}"/>
              </a:ext>
            </a:extLst>
          </p:cNvPr>
          <p:cNvSpPr txBox="1">
            <a:spLocks/>
          </p:cNvSpPr>
          <p:nvPr/>
        </p:nvSpPr>
        <p:spPr>
          <a:xfrm>
            <a:off x="8725394" y="3306726"/>
            <a:ext cx="3123810" cy="355127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2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gn="l">
              <a:lnSpc>
                <a:spcPct val="107000"/>
              </a:lnSpc>
              <a:spcBef>
                <a:spcPts val="1200"/>
              </a:spcBef>
              <a:spcAft>
                <a:spcPts val="1200"/>
              </a:spcAft>
            </a:pPr>
            <a:r>
              <a:rPr lang="en-CA" sz="1400" kern="100" dirty="0">
                <a:effectLst/>
                <a:latin typeface="Arial" panose="020B0604020202020204" pitchFamily="34" charset="0"/>
                <a:ea typeface="Calibri" panose="020F0502020204030204" pitchFamily="34" charset="0"/>
                <a:cs typeface="Arial" panose="020B0604020202020204" pitchFamily="34" charset="0"/>
              </a:rPr>
              <a:t>Klebsiella pneumoniae</a:t>
            </a:r>
          </a:p>
          <a:p>
            <a:pPr algn="l">
              <a:lnSpc>
                <a:spcPct val="107000"/>
              </a:lnSpc>
              <a:spcBef>
                <a:spcPts val="1200"/>
              </a:spcBef>
              <a:spcAft>
                <a:spcPts val="1200"/>
              </a:spcAft>
            </a:pPr>
            <a:r>
              <a:rPr lang="en-CA" sz="1400" kern="100" dirty="0">
                <a:latin typeface="Arial" panose="020B0604020202020204" pitchFamily="34" charset="0"/>
                <a:ea typeface="Calibri" panose="020F0502020204030204" pitchFamily="34" charset="0"/>
                <a:cs typeface="Arial" panose="020B0604020202020204" pitchFamily="34" charset="0"/>
              </a:rPr>
              <a:t>Staphylococcus </a:t>
            </a:r>
            <a:r>
              <a:rPr lang="en-CA" sz="1400" kern="100" dirty="0" err="1">
                <a:latin typeface="Arial" panose="020B0604020202020204" pitchFamily="34" charset="0"/>
                <a:ea typeface="Calibri" panose="020F0502020204030204" pitchFamily="34" charset="0"/>
                <a:cs typeface="Arial" panose="020B0604020202020204" pitchFamily="34" charset="0"/>
              </a:rPr>
              <a:t>aureurs</a:t>
            </a:r>
            <a:endParaRPr lang="en-CA" sz="1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22" name="Google Shape;128;p27">
            <a:extLst>
              <a:ext uri="{FF2B5EF4-FFF2-40B4-BE49-F238E27FC236}">
                <a16:creationId xmlns:a16="http://schemas.microsoft.com/office/drawing/2014/main" id="{B7C64065-99EE-F5EC-1E75-509187EE0ADF}"/>
              </a:ext>
            </a:extLst>
          </p:cNvPr>
          <p:cNvSpPr txBox="1">
            <a:spLocks noGrp="1"/>
          </p:cNvSpPr>
          <p:nvPr>
            <p:ph type="body" idx="2"/>
          </p:nvPr>
        </p:nvSpPr>
        <p:spPr>
          <a:xfrm>
            <a:off x="0" y="1794763"/>
            <a:ext cx="4146699" cy="1034479"/>
          </a:xfrm>
          <a:prstGeom prst="rect">
            <a:avLst/>
          </a:prstGeom>
          <a:noFill/>
          <a:ln>
            <a:noFill/>
          </a:ln>
        </p:spPr>
        <p:txBody>
          <a:bodyPr spcFirstLastPara="1" wrap="square" lIns="91425" tIns="45700" rIns="91425" bIns="45700" anchor="t" anchorCtr="0">
            <a:noAutofit/>
          </a:bodyPr>
          <a:lstStyle/>
          <a:p>
            <a:pPr marL="457200" lvl="0" indent="-228600" algn="ctr" rtl="0">
              <a:lnSpc>
                <a:spcPct val="120000"/>
              </a:lnSpc>
              <a:spcBef>
                <a:spcPts val="1000"/>
              </a:spcBef>
              <a:spcAft>
                <a:spcPts val="0"/>
              </a:spcAft>
              <a:buClr>
                <a:schemeClr val="lt1"/>
              </a:buClr>
              <a:buSzPts val="5400"/>
              <a:buNone/>
            </a:pPr>
            <a:r>
              <a:rPr lang="en-US" sz="2400" dirty="0"/>
              <a:t>PAH, Phenols, Phthalates</a:t>
            </a:r>
            <a:endParaRPr sz="2400" dirty="0"/>
          </a:p>
        </p:txBody>
      </p:sp>
      <p:sp>
        <p:nvSpPr>
          <p:cNvPr id="25" name="Google Shape;128;p27">
            <a:extLst>
              <a:ext uri="{FF2B5EF4-FFF2-40B4-BE49-F238E27FC236}">
                <a16:creationId xmlns:a16="http://schemas.microsoft.com/office/drawing/2014/main" id="{9D058BA1-3A79-FB4F-5B79-0B58C8161E47}"/>
              </a:ext>
            </a:extLst>
          </p:cNvPr>
          <p:cNvSpPr txBox="1">
            <a:spLocks/>
          </p:cNvSpPr>
          <p:nvPr/>
        </p:nvSpPr>
        <p:spPr>
          <a:xfrm>
            <a:off x="4004621" y="1794763"/>
            <a:ext cx="4146699" cy="103447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20000"/>
              </a:lnSpc>
              <a:spcBef>
                <a:spcPts val="1000"/>
              </a:spcBef>
              <a:spcAft>
                <a:spcPts val="0"/>
              </a:spcAft>
              <a:buClr>
                <a:schemeClr val="lt1"/>
              </a:buClr>
              <a:buSzPts val="5400"/>
              <a:buFont typeface="Arial"/>
              <a:buNone/>
              <a:defRPr sz="5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sz="2400" dirty="0"/>
              <a:t>Metals</a:t>
            </a:r>
          </a:p>
        </p:txBody>
      </p:sp>
      <p:sp>
        <p:nvSpPr>
          <p:cNvPr id="26" name="Google Shape;128;p27">
            <a:extLst>
              <a:ext uri="{FF2B5EF4-FFF2-40B4-BE49-F238E27FC236}">
                <a16:creationId xmlns:a16="http://schemas.microsoft.com/office/drawing/2014/main" id="{8565F932-410B-2D10-868D-DD1A43D3D002}"/>
              </a:ext>
            </a:extLst>
          </p:cNvPr>
          <p:cNvSpPr txBox="1">
            <a:spLocks/>
          </p:cNvSpPr>
          <p:nvPr/>
        </p:nvSpPr>
        <p:spPr>
          <a:xfrm>
            <a:off x="7702505" y="1844976"/>
            <a:ext cx="4146699" cy="103447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20000"/>
              </a:lnSpc>
              <a:spcBef>
                <a:spcPts val="1000"/>
              </a:spcBef>
              <a:spcAft>
                <a:spcPts val="0"/>
              </a:spcAft>
              <a:buClr>
                <a:schemeClr val="lt1"/>
              </a:buClr>
              <a:buSzPts val="5400"/>
              <a:buFont typeface="Arial"/>
              <a:buNone/>
              <a:defRPr sz="5400" b="1" i="0" u="none" strike="noStrike" cap="none">
                <a:solidFill>
                  <a:schemeClr val="accent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sz="2400" dirty="0"/>
              <a:t>Bacteria</a:t>
            </a:r>
          </a:p>
        </p:txBody>
      </p:sp>
    </p:spTree>
    <p:extLst>
      <p:ext uri="{BB962C8B-B14F-4D97-AF65-F5344CB8AC3E}">
        <p14:creationId xmlns:p14="http://schemas.microsoft.com/office/powerpoint/2010/main" val="420911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E76EEF23-9028-7125-C576-3772C50B2D08}"/>
            </a:ext>
          </a:extLst>
        </p:cNvPr>
        <p:cNvGrpSpPr/>
        <p:nvPr/>
      </p:nvGrpSpPr>
      <p:grpSpPr>
        <a:xfrm>
          <a:off x="0" y="0"/>
          <a:ext cx="0" cy="0"/>
          <a:chOff x="0" y="0"/>
          <a:chExt cx="0" cy="0"/>
        </a:xfrm>
      </p:grpSpPr>
      <p:sp>
        <p:nvSpPr>
          <p:cNvPr id="131" name="Google Shape;131;p27">
            <a:extLst>
              <a:ext uri="{FF2B5EF4-FFF2-40B4-BE49-F238E27FC236}">
                <a16:creationId xmlns:a16="http://schemas.microsoft.com/office/drawing/2014/main" id="{BF480C7F-F483-3940-6DFB-BB875CC6A62D}"/>
              </a:ext>
            </a:extLst>
          </p:cNvPr>
          <p:cNvSpPr txBox="1">
            <a:spLocks noGrp="1"/>
          </p:cNvSpPr>
          <p:nvPr>
            <p:ph type="body" idx="5"/>
          </p:nvPr>
        </p:nvSpPr>
        <p:spPr>
          <a:xfrm>
            <a:off x="647725" y="403938"/>
            <a:ext cx="10686582"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dirty="0">
                <a:solidFill>
                  <a:srgbClr val="F2AB44"/>
                </a:solidFill>
              </a:rPr>
              <a:t>Laundering Temperatures</a:t>
            </a:r>
            <a:endParaRPr dirty="0">
              <a:solidFill>
                <a:srgbClr val="F2AB44"/>
              </a:solidFill>
            </a:endParaRPr>
          </a:p>
        </p:txBody>
      </p:sp>
      <p:pic>
        <p:nvPicPr>
          <p:cNvPr id="4" name="Picture 3">
            <a:extLst>
              <a:ext uri="{FF2B5EF4-FFF2-40B4-BE49-F238E27FC236}">
                <a16:creationId xmlns:a16="http://schemas.microsoft.com/office/drawing/2014/main" id="{C53758DD-C581-5199-A5C9-652B4921FC01}"/>
              </a:ext>
            </a:extLst>
          </p:cNvPr>
          <p:cNvPicPr>
            <a:picLocks noChangeAspect="1"/>
          </p:cNvPicPr>
          <p:nvPr/>
        </p:nvPicPr>
        <p:blipFill>
          <a:blip r:embed="rId3"/>
          <a:stretch>
            <a:fillRect/>
          </a:stretch>
        </p:blipFill>
        <p:spPr>
          <a:xfrm>
            <a:off x="1904701" y="3558551"/>
            <a:ext cx="769687" cy="259102"/>
          </a:xfrm>
          <a:prstGeom prst="rect">
            <a:avLst/>
          </a:prstGeom>
        </p:spPr>
      </p:pic>
      <p:sp>
        <p:nvSpPr>
          <p:cNvPr id="8" name="Text Placeholder 7">
            <a:extLst>
              <a:ext uri="{FF2B5EF4-FFF2-40B4-BE49-F238E27FC236}">
                <a16:creationId xmlns:a16="http://schemas.microsoft.com/office/drawing/2014/main" id="{D3A883FB-D0B2-1C98-3201-434D6B972013}"/>
              </a:ext>
            </a:extLst>
          </p:cNvPr>
          <p:cNvSpPr>
            <a:spLocks noGrp="1"/>
          </p:cNvSpPr>
          <p:nvPr>
            <p:ph type="body" idx="1"/>
          </p:nvPr>
        </p:nvSpPr>
        <p:spPr>
          <a:xfrm>
            <a:off x="773336" y="2728989"/>
            <a:ext cx="3123810" cy="3551274"/>
          </a:xfrm>
        </p:spPr>
        <p:txBody>
          <a:bodyPr/>
          <a:lstStyle/>
          <a:p>
            <a:pPr algn="l">
              <a:lnSpc>
                <a:spcPct val="100000"/>
              </a:lnSpc>
              <a:spcBef>
                <a:spcPts val="600"/>
              </a:spcBef>
              <a:spcAft>
                <a:spcPts val="600"/>
              </a:spcAft>
            </a:pPr>
            <a:r>
              <a:rPr lang="en-CA" sz="1400" dirty="0">
                <a:solidFill>
                  <a:schemeClr val="bg1"/>
                </a:solidFill>
              </a:rPr>
              <a:t>Anthracene – </a:t>
            </a:r>
            <a:r>
              <a:rPr lang="en-CA" sz="1400" b="1" dirty="0">
                <a:solidFill>
                  <a:srgbClr val="FFFF00"/>
                </a:solidFill>
              </a:rPr>
              <a:t>44%</a:t>
            </a:r>
          </a:p>
          <a:p>
            <a:pPr algn="l">
              <a:lnSpc>
                <a:spcPct val="100000"/>
              </a:lnSpc>
              <a:spcBef>
                <a:spcPts val="600"/>
              </a:spcBef>
              <a:spcAft>
                <a:spcPts val="600"/>
              </a:spcAft>
            </a:pPr>
            <a:r>
              <a:rPr lang="en-CA" sz="1400" dirty="0">
                <a:solidFill>
                  <a:schemeClr val="bg1"/>
                </a:solidFill>
              </a:rPr>
              <a:t>Di-n-octyl phthalate – </a:t>
            </a:r>
            <a:r>
              <a:rPr lang="en-CA" sz="1400" b="1" dirty="0">
                <a:solidFill>
                  <a:srgbClr val="FFFF00"/>
                </a:solidFill>
              </a:rPr>
              <a:t>17%</a:t>
            </a:r>
          </a:p>
          <a:p>
            <a:pPr algn="l">
              <a:lnSpc>
                <a:spcPct val="100000"/>
              </a:lnSpc>
              <a:spcBef>
                <a:spcPts val="600"/>
              </a:spcBef>
              <a:spcAft>
                <a:spcPts val="600"/>
              </a:spcAft>
            </a:pPr>
            <a:r>
              <a:rPr lang="en-CA" sz="1400" dirty="0">
                <a:solidFill>
                  <a:schemeClr val="bg1"/>
                </a:solidFill>
              </a:rPr>
              <a:t>Fluorene – </a:t>
            </a:r>
            <a:r>
              <a:rPr lang="en-CA" sz="1400" b="1" dirty="0">
                <a:solidFill>
                  <a:srgbClr val="FFFF00"/>
                </a:solidFill>
              </a:rPr>
              <a:t>66%</a:t>
            </a:r>
          </a:p>
          <a:p>
            <a:pPr algn="l">
              <a:lnSpc>
                <a:spcPct val="100000"/>
              </a:lnSpc>
              <a:spcBef>
                <a:spcPts val="600"/>
              </a:spcBef>
              <a:spcAft>
                <a:spcPts val="600"/>
              </a:spcAft>
            </a:pPr>
            <a:r>
              <a:rPr lang="en-CA" sz="1400" dirty="0">
                <a:solidFill>
                  <a:schemeClr val="bg1"/>
                </a:solidFill>
              </a:rPr>
              <a:t>Phenanthrene – </a:t>
            </a:r>
            <a:r>
              <a:rPr lang="en-CA" sz="1400" b="1" dirty="0">
                <a:solidFill>
                  <a:srgbClr val="FFFF00"/>
                </a:solidFill>
              </a:rPr>
              <a:t>41%</a:t>
            </a:r>
          </a:p>
          <a:p>
            <a:pPr algn="l">
              <a:lnSpc>
                <a:spcPct val="100000"/>
              </a:lnSpc>
              <a:spcBef>
                <a:spcPts val="600"/>
              </a:spcBef>
              <a:spcAft>
                <a:spcPts val="600"/>
              </a:spcAft>
            </a:pPr>
            <a:r>
              <a:rPr lang="en-CA" sz="1400" dirty="0">
                <a:solidFill>
                  <a:schemeClr val="bg1"/>
                </a:solidFill>
              </a:rPr>
              <a:t>Benzo[a]pyrene – </a:t>
            </a:r>
            <a:r>
              <a:rPr lang="en-CA" sz="1400" b="1" dirty="0">
                <a:solidFill>
                  <a:srgbClr val="FFFF00"/>
                </a:solidFill>
              </a:rPr>
              <a:t>21% </a:t>
            </a:r>
          </a:p>
          <a:p>
            <a:pPr algn="l">
              <a:lnSpc>
                <a:spcPct val="100000"/>
              </a:lnSpc>
              <a:spcBef>
                <a:spcPts val="600"/>
              </a:spcBef>
              <a:spcAft>
                <a:spcPts val="600"/>
              </a:spcAft>
            </a:pPr>
            <a:r>
              <a:rPr lang="en-CA" sz="1400" dirty="0">
                <a:solidFill>
                  <a:schemeClr val="bg1"/>
                </a:solidFill>
              </a:rPr>
              <a:t>2,4,5-Trichlorophenol – </a:t>
            </a:r>
            <a:r>
              <a:rPr lang="en-CA" sz="1400" b="1" dirty="0">
                <a:solidFill>
                  <a:srgbClr val="FFFF00"/>
                </a:solidFill>
              </a:rPr>
              <a:t>72%</a:t>
            </a:r>
          </a:p>
          <a:p>
            <a:pPr algn="l">
              <a:lnSpc>
                <a:spcPct val="100000"/>
              </a:lnSpc>
              <a:spcBef>
                <a:spcPts val="600"/>
              </a:spcBef>
              <a:spcAft>
                <a:spcPts val="600"/>
              </a:spcAft>
            </a:pPr>
            <a:r>
              <a:rPr lang="en-CA" sz="1400" dirty="0">
                <a:solidFill>
                  <a:schemeClr val="bg1"/>
                </a:solidFill>
              </a:rPr>
              <a:t>Chrysene – </a:t>
            </a:r>
            <a:r>
              <a:rPr lang="en-CA" sz="1400" b="1" dirty="0">
                <a:solidFill>
                  <a:srgbClr val="FFFF00"/>
                </a:solidFill>
              </a:rPr>
              <a:t>21%</a:t>
            </a:r>
          </a:p>
        </p:txBody>
      </p:sp>
      <p:pic>
        <p:nvPicPr>
          <p:cNvPr id="16" name="Picture 15">
            <a:extLst>
              <a:ext uri="{FF2B5EF4-FFF2-40B4-BE49-F238E27FC236}">
                <a16:creationId xmlns:a16="http://schemas.microsoft.com/office/drawing/2014/main" id="{A434C7F1-52AA-9B27-B9F2-656D12FEE7B3}"/>
              </a:ext>
            </a:extLst>
          </p:cNvPr>
          <p:cNvPicPr>
            <a:picLocks noChangeAspect="1"/>
          </p:cNvPicPr>
          <p:nvPr/>
        </p:nvPicPr>
        <p:blipFill>
          <a:blip r:embed="rId4"/>
          <a:stretch>
            <a:fillRect/>
          </a:stretch>
        </p:blipFill>
        <p:spPr>
          <a:xfrm>
            <a:off x="5781569" y="3429000"/>
            <a:ext cx="1002977" cy="259102"/>
          </a:xfrm>
          <a:prstGeom prst="rect">
            <a:avLst/>
          </a:prstGeom>
        </p:spPr>
      </p:pic>
      <p:pic>
        <p:nvPicPr>
          <p:cNvPr id="18" name="Picture 17">
            <a:extLst>
              <a:ext uri="{FF2B5EF4-FFF2-40B4-BE49-F238E27FC236}">
                <a16:creationId xmlns:a16="http://schemas.microsoft.com/office/drawing/2014/main" id="{86BB1181-DF46-4C0F-FDA8-2FF86B60D894}"/>
              </a:ext>
            </a:extLst>
          </p:cNvPr>
          <p:cNvPicPr>
            <a:picLocks noChangeAspect="1"/>
          </p:cNvPicPr>
          <p:nvPr/>
        </p:nvPicPr>
        <p:blipFill>
          <a:blip r:embed="rId4"/>
          <a:stretch>
            <a:fillRect/>
          </a:stretch>
        </p:blipFill>
        <p:spPr>
          <a:xfrm>
            <a:off x="9651820" y="3507049"/>
            <a:ext cx="914479" cy="236240"/>
          </a:xfrm>
          <a:prstGeom prst="rect">
            <a:avLst/>
          </a:prstGeom>
        </p:spPr>
      </p:pic>
      <p:sp>
        <p:nvSpPr>
          <p:cNvPr id="20" name="Text Placeholder 7">
            <a:extLst>
              <a:ext uri="{FF2B5EF4-FFF2-40B4-BE49-F238E27FC236}">
                <a16:creationId xmlns:a16="http://schemas.microsoft.com/office/drawing/2014/main" id="{B05513B5-6095-5FE0-2BCF-9D13DEF2A994}"/>
              </a:ext>
            </a:extLst>
          </p:cNvPr>
          <p:cNvSpPr txBox="1">
            <a:spLocks/>
          </p:cNvSpPr>
          <p:nvPr/>
        </p:nvSpPr>
        <p:spPr>
          <a:xfrm>
            <a:off x="8341723" y="2615042"/>
            <a:ext cx="3280114" cy="355127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2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gn="l">
              <a:lnSpc>
                <a:spcPct val="107000"/>
              </a:lnSpc>
              <a:spcBef>
                <a:spcPts val="600"/>
              </a:spcBef>
              <a:spcAft>
                <a:spcPts val="600"/>
              </a:spcAft>
            </a:pPr>
            <a:r>
              <a:rPr lang="en-CA" sz="1400" dirty="0">
                <a:effectLst/>
                <a:latin typeface="Calibri" panose="020F0502020204030204" pitchFamily="34" charset="0"/>
                <a:ea typeface="Calibri" panose="020F0502020204030204" pitchFamily="34" charset="0"/>
                <a:cs typeface="Times New Roman" panose="02020603050405020304" pitchFamily="18" charset="0"/>
              </a:rPr>
              <a:t>The act of removing hazardous materials, soiling associated with body fluids, or other forms of contamination that require special attention or handling either due to the hazards imposed by these substances or the need for unique techniques for their removal.</a:t>
            </a:r>
          </a:p>
          <a:p>
            <a:pPr algn="l">
              <a:lnSpc>
                <a:spcPct val="107000"/>
              </a:lnSpc>
              <a:spcBef>
                <a:spcPts val="600"/>
              </a:spcBef>
              <a:spcAft>
                <a:spcPts val="600"/>
              </a:spcAft>
            </a:pPr>
            <a:r>
              <a:rPr lang="en-CA" sz="1400" kern="100" dirty="0">
                <a:effectLst/>
                <a:latin typeface="Calibri" panose="020F0502020204030204" pitchFamily="34" charset="0"/>
                <a:ea typeface="Calibri" panose="020F0502020204030204" pitchFamily="34" charset="0"/>
                <a:cs typeface="Times New Roman" panose="02020603050405020304" pitchFamily="18" charset="0"/>
              </a:rPr>
              <a:t>Specialized Cleaning should be done when ensembles are exposed to the</a:t>
            </a:r>
            <a:r>
              <a:rPr lang="en-CA" sz="1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400" b="1"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decomposition products from fires that involve mobile or stationary energy storage systems</a:t>
            </a:r>
            <a:r>
              <a:rPr lang="en-CA" sz="1400" b="1" kern="100" dirty="0">
                <a:effectLst/>
                <a:latin typeface="Calibri" panose="020F0502020204030204" pitchFamily="34" charset="0"/>
                <a:ea typeface="Calibri" panose="020F0502020204030204" pitchFamily="34" charset="0"/>
                <a:cs typeface="Times New Roman" panose="02020603050405020304" pitchFamily="18" charset="0"/>
              </a:rPr>
              <a:t>.</a:t>
            </a:r>
            <a:endParaRPr lang="en-CA"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Bef>
                <a:spcPts val="600"/>
              </a:spcBef>
              <a:spcAft>
                <a:spcPts val="600"/>
              </a:spcAft>
            </a:pPr>
            <a:endParaRPr lang="en-CA" sz="105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Google Shape;129;p27">
            <a:extLst>
              <a:ext uri="{FF2B5EF4-FFF2-40B4-BE49-F238E27FC236}">
                <a16:creationId xmlns:a16="http://schemas.microsoft.com/office/drawing/2014/main" id="{04E0E8BE-2AD7-4F7C-CA05-71E9A139C0AF}"/>
              </a:ext>
            </a:extLst>
          </p:cNvPr>
          <p:cNvSpPr txBox="1">
            <a:spLocks/>
          </p:cNvSpPr>
          <p:nvPr/>
        </p:nvSpPr>
        <p:spPr>
          <a:xfrm>
            <a:off x="-5795" y="1815637"/>
            <a:ext cx="4230079" cy="9004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20000"/>
              </a:lnSpc>
              <a:spcBef>
                <a:spcPts val="1000"/>
              </a:spcBef>
              <a:spcAft>
                <a:spcPts val="0"/>
              </a:spcAft>
              <a:buClr>
                <a:schemeClr val="lt1"/>
              </a:buClr>
              <a:buSzPts val="5400"/>
              <a:buFont typeface="Arial"/>
              <a:buNone/>
              <a:defRPr sz="5400" b="1" i="0" u="none" strike="noStrike" cap="none">
                <a:solidFill>
                  <a:schemeClr val="accent4"/>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GB" sz="2400" dirty="0"/>
              <a:t>Removal at Current 40°C</a:t>
            </a:r>
          </a:p>
        </p:txBody>
      </p:sp>
      <p:sp>
        <p:nvSpPr>
          <p:cNvPr id="6" name="Google Shape;129;p27">
            <a:extLst>
              <a:ext uri="{FF2B5EF4-FFF2-40B4-BE49-F238E27FC236}">
                <a16:creationId xmlns:a16="http://schemas.microsoft.com/office/drawing/2014/main" id="{2F6850FC-6CAB-0BDA-5443-47B6EEF1ADCD}"/>
              </a:ext>
            </a:extLst>
          </p:cNvPr>
          <p:cNvSpPr txBox="1">
            <a:spLocks/>
          </p:cNvSpPr>
          <p:nvPr/>
        </p:nvSpPr>
        <p:spPr>
          <a:xfrm>
            <a:off x="4111644" y="1821310"/>
            <a:ext cx="3856074" cy="9004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20000"/>
              </a:lnSpc>
              <a:spcBef>
                <a:spcPts val="1000"/>
              </a:spcBef>
              <a:spcAft>
                <a:spcPts val="0"/>
              </a:spcAft>
              <a:buClr>
                <a:schemeClr val="lt1"/>
              </a:buClr>
              <a:buSzPts val="5400"/>
              <a:buFont typeface="Arial"/>
              <a:buNone/>
              <a:defRPr sz="5400" b="1" i="0" u="none" strike="noStrike" cap="none">
                <a:solidFill>
                  <a:schemeClr val="accent4"/>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GB" sz="2400" dirty="0"/>
              <a:t>Removal at New 50°C</a:t>
            </a:r>
          </a:p>
        </p:txBody>
      </p:sp>
      <p:sp>
        <p:nvSpPr>
          <p:cNvPr id="7" name="Google Shape;129;p27">
            <a:extLst>
              <a:ext uri="{FF2B5EF4-FFF2-40B4-BE49-F238E27FC236}">
                <a16:creationId xmlns:a16="http://schemas.microsoft.com/office/drawing/2014/main" id="{71976AD0-4A76-D790-EFF0-DF4663D9A275}"/>
              </a:ext>
            </a:extLst>
          </p:cNvPr>
          <p:cNvSpPr txBox="1">
            <a:spLocks/>
          </p:cNvSpPr>
          <p:nvPr/>
        </p:nvSpPr>
        <p:spPr>
          <a:xfrm>
            <a:off x="7993130" y="1816444"/>
            <a:ext cx="3856074" cy="9004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20000"/>
              </a:lnSpc>
              <a:spcBef>
                <a:spcPts val="1000"/>
              </a:spcBef>
              <a:spcAft>
                <a:spcPts val="0"/>
              </a:spcAft>
              <a:buClr>
                <a:schemeClr val="lt1"/>
              </a:buClr>
              <a:buSzPts val="5400"/>
              <a:buFont typeface="Arial"/>
              <a:buNone/>
              <a:defRPr sz="5400" b="1" i="0" u="none" strike="noStrike" cap="none">
                <a:solidFill>
                  <a:schemeClr val="accent4"/>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GB" sz="2400" dirty="0"/>
              <a:t>Specialized 60°C</a:t>
            </a:r>
          </a:p>
        </p:txBody>
      </p:sp>
      <p:sp>
        <p:nvSpPr>
          <p:cNvPr id="9" name="Text Placeholder 7">
            <a:extLst>
              <a:ext uri="{FF2B5EF4-FFF2-40B4-BE49-F238E27FC236}">
                <a16:creationId xmlns:a16="http://schemas.microsoft.com/office/drawing/2014/main" id="{CEF7746F-EF09-C991-0D5C-6D45A93B419A}"/>
              </a:ext>
            </a:extLst>
          </p:cNvPr>
          <p:cNvSpPr txBox="1">
            <a:spLocks/>
          </p:cNvSpPr>
          <p:nvPr/>
        </p:nvSpPr>
        <p:spPr>
          <a:xfrm>
            <a:off x="4729181" y="2716044"/>
            <a:ext cx="3123810" cy="355127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2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gn="l">
              <a:lnSpc>
                <a:spcPct val="100000"/>
              </a:lnSpc>
              <a:spcBef>
                <a:spcPts val="600"/>
              </a:spcBef>
              <a:spcAft>
                <a:spcPts val="600"/>
              </a:spcAft>
            </a:pPr>
            <a:r>
              <a:rPr lang="en-CA" sz="1400" dirty="0">
                <a:solidFill>
                  <a:schemeClr val="bg1"/>
                </a:solidFill>
              </a:rPr>
              <a:t>Anthracene – </a:t>
            </a:r>
            <a:r>
              <a:rPr lang="en-CA" sz="1400" b="1" dirty="0">
                <a:solidFill>
                  <a:srgbClr val="FFFF00"/>
                </a:solidFill>
              </a:rPr>
              <a:t>92%</a:t>
            </a:r>
          </a:p>
          <a:p>
            <a:pPr algn="l">
              <a:lnSpc>
                <a:spcPct val="100000"/>
              </a:lnSpc>
              <a:spcBef>
                <a:spcPts val="600"/>
              </a:spcBef>
              <a:spcAft>
                <a:spcPts val="600"/>
              </a:spcAft>
            </a:pPr>
            <a:r>
              <a:rPr lang="en-CA" sz="1400" dirty="0">
                <a:solidFill>
                  <a:schemeClr val="bg1"/>
                </a:solidFill>
              </a:rPr>
              <a:t>Di-n-octyl phthalate – </a:t>
            </a:r>
            <a:r>
              <a:rPr lang="en-CA" sz="1400" b="1" dirty="0">
                <a:solidFill>
                  <a:srgbClr val="FFFF00"/>
                </a:solidFill>
              </a:rPr>
              <a:t>27-36%</a:t>
            </a:r>
          </a:p>
          <a:p>
            <a:pPr algn="l">
              <a:lnSpc>
                <a:spcPct val="100000"/>
              </a:lnSpc>
              <a:spcBef>
                <a:spcPts val="600"/>
              </a:spcBef>
              <a:spcAft>
                <a:spcPts val="600"/>
              </a:spcAft>
            </a:pPr>
            <a:r>
              <a:rPr lang="en-CA" sz="1400" dirty="0">
                <a:solidFill>
                  <a:schemeClr val="bg1"/>
                </a:solidFill>
              </a:rPr>
              <a:t>Fluorene – </a:t>
            </a:r>
            <a:r>
              <a:rPr lang="en-CA" sz="1400" b="1" dirty="0">
                <a:solidFill>
                  <a:srgbClr val="FFFF00"/>
                </a:solidFill>
              </a:rPr>
              <a:t>99%</a:t>
            </a:r>
          </a:p>
          <a:p>
            <a:pPr algn="l">
              <a:lnSpc>
                <a:spcPct val="100000"/>
              </a:lnSpc>
              <a:spcBef>
                <a:spcPts val="600"/>
              </a:spcBef>
              <a:spcAft>
                <a:spcPts val="600"/>
              </a:spcAft>
            </a:pPr>
            <a:r>
              <a:rPr lang="en-CA" sz="1400" dirty="0">
                <a:solidFill>
                  <a:schemeClr val="bg1"/>
                </a:solidFill>
              </a:rPr>
              <a:t>Phenanthrene – </a:t>
            </a:r>
            <a:r>
              <a:rPr lang="en-CA" sz="1400" b="1" dirty="0">
                <a:solidFill>
                  <a:srgbClr val="FFFF00"/>
                </a:solidFill>
              </a:rPr>
              <a:t>64-69%</a:t>
            </a:r>
          </a:p>
          <a:p>
            <a:pPr algn="l">
              <a:lnSpc>
                <a:spcPct val="100000"/>
              </a:lnSpc>
              <a:spcBef>
                <a:spcPts val="600"/>
              </a:spcBef>
              <a:spcAft>
                <a:spcPts val="600"/>
              </a:spcAft>
            </a:pPr>
            <a:r>
              <a:rPr lang="en-CA" sz="1400" dirty="0">
                <a:solidFill>
                  <a:schemeClr val="bg1"/>
                </a:solidFill>
              </a:rPr>
              <a:t>Benzo[a]pyrene – </a:t>
            </a:r>
            <a:r>
              <a:rPr lang="en-CA" sz="1400" b="1" dirty="0">
                <a:solidFill>
                  <a:srgbClr val="FFFF00"/>
                </a:solidFill>
              </a:rPr>
              <a:t>83-84% </a:t>
            </a:r>
          </a:p>
          <a:p>
            <a:pPr algn="l">
              <a:lnSpc>
                <a:spcPct val="100000"/>
              </a:lnSpc>
              <a:spcBef>
                <a:spcPts val="600"/>
              </a:spcBef>
              <a:spcAft>
                <a:spcPts val="600"/>
              </a:spcAft>
            </a:pPr>
            <a:r>
              <a:rPr lang="en-CA" sz="1400" dirty="0">
                <a:solidFill>
                  <a:schemeClr val="bg1"/>
                </a:solidFill>
              </a:rPr>
              <a:t>2,4,5-Trichlorophenol – </a:t>
            </a:r>
            <a:r>
              <a:rPr lang="en-CA" sz="1400" b="1" dirty="0">
                <a:solidFill>
                  <a:srgbClr val="FFFF00"/>
                </a:solidFill>
              </a:rPr>
              <a:t>83-91%</a:t>
            </a:r>
          </a:p>
          <a:p>
            <a:pPr algn="l">
              <a:lnSpc>
                <a:spcPct val="100000"/>
              </a:lnSpc>
              <a:spcBef>
                <a:spcPts val="600"/>
              </a:spcBef>
              <a:spcAft>
                <a:spcPts val="600"/>
              </a:spcAft>
            </a:pPr>
            <a:r>
              <a:rPr lang="en-CA" sz="1400" dirty="0">
                <a:solidFill>
                  <a:schemeClr val="bg1"/>
                </a:solidFill>
              </a:rPr>
              <a:t>Chrysene – </a:t>
            </a:r>
            <a:r>
              <a:rPr lang="en-CA" sz="1400" b="1" dirty="0">
                <a:solidFill>
                  <a:srgbClr val="FFFF00"/>
                </a:solidFill>
              </a:rPr>
              <a:t>40-45%</a:t>
            </a:r>
          </a:p>
        </p:txBody>
      </p:sp>
      <p:sp>
        <p:nvSpPr>
          <p:cNvPr id="11" name="TextBox 10">
            <a:extLst>
              <a:ext uri="{FF2B5EF4-FFF2-40B4-BE49-F238E27FC236}">
                <a16:creationId xmlns:a16="http://schemas.microsoft.com/office/drawing/2014/main" id="{533A4FB0-5E7D-0333-D810-1E1B45138376}"/>
              </a:ext>
            </a:extLst>
          </p:cNvPr>
          <p:cNvSpPr txBox="1"/>
          <p:nvPr/>
        </p:nvSpPr>
        <p:spPr>
          <a:xfrm>
            <a:off x="2457282" y="5858539"/>
            <a:ext cx="4396279" cy="369332"/>
          </a:xfrm>
          <a:prstGeom prst="rect">
            <a:avLst/>
          </a:prstGeom>
          <a:noFill/>
        </p:spPr>
        <p:txBody>
          <a:bodyPr wrap="square" rtlCol="0">
            <a:spAutoFit/>
          </a:bodyPr>
          <a:lstStyle/>
          <a:p>
            <a:r>
              <a:rPr lang="en-CA" dirty="0">
                <a:solidFill>
                  <a:schemeClr val="bg1"/>
                </a:solidFill>
              </a:rPr>
              <a:t>J. </a:t>
            </a:r>
            <a:r>
              <a:rPr lang="en-CA" dirty="0" err="1">
                <a:solidFill>
                  <a:schemeClr val="bg1"/>
                </a:solidFill>
              </a:rPr>
              <a:t>Tarley</a:t>
            </a:r>
            <a:r>
              <a:rPr lang="en-CA" dirty="0">
                <a:solidFill>
                  <a:schemeClr val="bg1"/>
                </a:solidFill>
              </a:rPr>
              <a:t>, L. </a:t>
            </a:r>
            <a:r>
              <a:rPr lang="en-CA" dirty="0" err="1">
                <a:solidFill>
                  <a:schemeClr val="bg1"/>
                </a:solidFill>
              </a:rPr>
              <a:t>Greenawald</a:t>
            </a:r>
            <a:r>
              <a:rPr lang="en-CA" dirty="0">
                <a:solidFill>
                  <a:schemeClr val="bg1"/>
                </a:solidFill>
              </a:rPr>
              <a:t>, C. Forester, J. Stull</a:t>
            </a:r>
          </a:p>
        </p:txBody>
      </p:sp>
    </p:spTree>
    <p:extLst>
      <p:ext uri="{BB962C8B-B14F-4D97-AF65-F5344CB8AC3E}">
        <p14:creationId xmlns:p14="http://schemas.microsoft.com/office/powerpoint/2010/main" val="256041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F81921-F153-714D-9685-A0A22544A6A9}"/>
              </a:ext>
            </a:extLst>
          </p:cNvPr>
          <p:cNvSpPr txBox="1"/>
          <p:nvPr/>
        </p:nvSpPr>
        <p:spPr>
          <a:xfrm>
            <a:off x="467532" y="509685"/>
            <a:ext cx="5421824" cy="584775"/>
          </a:xfrm>
          <a:prstGeom prst="rect">
            <a:avLst/>
          </a:prstGeom>
          <a:noFill/>
        </p:spPr>
        <p:txBody>
          <a:bodyPr wrap="square" rtlCol="0">
            <a:spAutoFit/>
          </a:bodyPr>
          <a:lstStyle/>
          <a:p>
            <a:r>
              <a:rPr lang="en-US" sz="3200" b="1" dirty="0">
                <a:solidFill>
                  <a:srgbClr val="0957A3"/>
                </a:solidFill>
                <a:latin typeface="Arial" panose="020B0604020202020204" pitchFamily="34" charset="0"/>
                <a:cs typeface="Arial" panose="020B0604020202020204" pitchFamily="34" charset="0"/>
              </a:rPr>
              <a:t>Asbestos? (Mesothelioma)</a:t>
            </a:r>
          </a:p>
        </p:txBody>
      </p:sp>
      <p:sp>
        <p:nvSpPr>
          <p:cNvPr id="7" name="TextBox 6">
            <a:extLst>
              <a:ext uri="{FF2B5EF4-FFF2-40B4-BE49-F238E27FC236}">
                <a16:creationId xmlns:a16="http://schemas.microsoft.com/office/drawing/2014/main" id="{DC4DE0E8-C8D1-CD49-9F5C-D6EBAD9BD7C1}"/>
              </a:ext>
            </a:extLst>
          </p:cNvPr>
          <p:cNvSpPr txBox="1"/>
          <p:nvPr/>
        </p:nvSpPr>
        <p:spPr>
          <a:xfrm>
            <a:off x="6184250" y="2026410"/>
            <a:ext cx="5421824" cy="3046988"/>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Mesothelioma - 58% higher risk</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Bladder cancer – 16% higher risk</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Limited evidence:</a:t>
            </a:r>
          </a:p>
          <a:p>
            <a:pPr marL="914400" lvl="1" indent="-457200">
              <a:buFont typeface="Arial" panose="020B0604020202020204" pitchFamily="34" charset="0"/>
              <a:buChar char="•"/>
            </a:pPr>
            <a:r>
              <a:rPr lang="en-US" sz="2000" dirty="0">
                <a:latin typeface="Arial" panose="020B0604020202020204" pitchFamily="34" charset="0"/>
                <a:cs typeface="Arial" panose="020B0604020202020204" pitchFamily="34" charset="0"/>
              </a:rPr>
              <a:t>Colon cancer, prostrate cancer, testicular cancer, melanoma of the skin and non-Hodgkin lymphoma</a:t>
            </a:r>
            <a:endParaRPr lang="en-US" sz="11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4103CDB-3F54-4DE4-6FD8-34297B18B1F3}"/>
              </a:ext>
            </a:extLst>
          </p:cNvPr>
          <p:cNvPicPr>
            <a:picLocks noChangeAspect="1"/>
          </p:cNvPicPr>
          <p:nvPr/>
        </p:nvPicPr>
        <p:blipFill rotWithShape="1">
          <a:blip r:embed="rId2"/>
          <a:srcRect l="13689" t="18345" r="65996" b="17321"/>
          <a:stretch/>
        </p:blipFill>
        <p:spPr>
          <a:xfrm>
            <a:off x="585926" y="1094179"/>
            <a:ext cx="5275375" cy="5351009"/>
          </a:xfrm>
          <a:prstGeom prst="rect">
            <a:avLst/>
          </a:prstGeom>
        </p:spPr>
      </p:pic>
    </p:spTree>
    <p:extLst>
      <p:ext uri="{BB962C8B-B14F-4D97-AF65-F5344CB8AC3E}">
        <p14:creationId xmlns:p14="http://schemas.microsoft.com/office/powerpoint/2010/main" val="227343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F81921-F153-714D-9685-A0A22544A6A9}"/>
              </a:ext>
            </a:extLst>
          </p:cNvPr>
          <p:cNvSpPr txBox="1"/>
          <p:nvPr/>
        </p:nvSpPr>
        <p:spPr>
          <a:xfrm>
            <a:off x="467532" y="509685"/>
            <a:ext cx="5421824" cy="584775"/>
          </a:xfrm>
          <a:prstGeom prst="rect">
            <a:avLst/>
          </a:prstGeom>
          <a:noFill/>
        </p:spPr>
        <p:txBody>
          <a:bodyPr wrap="square" rtlCol="0">
            <a:spAutoFit/>
          </a:bodyPr>
          <a:lstStyle/>
          <a:p>
            <a:r>
              <a:rPr lang="en-US" sz="3200" b="1" dirty="0">
                <a:solidFill>
                  <a:srgbClr val="0957A3"/>
                </a:solidFill>
                <a:latin typeface="Arial" panose="020B0604020202020204" pitchFamily="34" charset="0"/>
                <a:cs typeface="Arial" panose="020B0604020202020204" pitchFamily="34" charset="0"/>
              </a:rPr>
              <a:t>Asbestos</a:t>
            </a:r>
          </a:p>
        </p:txBody>
      </p:sp>
      <p:sp>
        <p:nvSpPr>
          <p:cNvPr id="7" name="TextBox 6">
            <a:extLst>
              <a:ext uri="{FF2B5EF4-FFF2-40B4-BE49-F238E27FC236}">
                <a16:creationId xmlns:a16="http://schemas.microsoft.com/office/drawing/2014/main" id="{DC4DE0E8-C8D1-CD49-9F5C-D6EBAD9BD7C1}"/>
              </a:ext>
            </a:extLst>
          </p:cNvPr>
          <p:cNvSpPr txBox="1"/>
          <p:nvPr/>
        </p:nvSpPr>
        <p:spPr>
          <a:xfrm>
            <a:off x="594805" y="4716344"/>
            <a:ext cx="10919534" cy="400110"/>
          </a:xfrm>
          <a:prstGeom prst="rect">
            <a:avLst/>
          </a:prstGeom>
          <a:noFill/>
        </p:spPr>
        <p:txBody>
          <a:bodyPr wrap="square" rtlCol="0">
            <a:spAutoFit/>
          </a:bodyPr>
          <a:lstStyle/>
          <a:p>
            <a:r>
              <a:rPr lang="x-none" sz="2000" dirty="0">
                <a:hlinkClick r:id="rId2"/>
              </a:rPr>
              <a:t>Directive 2009/148/EC - exposure to asbestos at work | Safety and health at work EU-OSHA (europa.eu)</a:t>
            </a:r>
            <a:endParaRPr lang="x-none" sz="2000" dirty="0"/>
          </a:p>
        </p:txBody>
      </p:sp>
      <p:sp>
        <p:nvSpPr>
          <p:cNvPr id="2" name="TextBox 1">
            <a:extLst>
              <a:ext uri="{FF2B5EF4-FFF2-40B4-BE49-F238E27FC236}">
                <a16:creationId xmlns:a16="http://schemas.microsoft.com/office/drawing/2014/main" id="{22779A80-F2D4-85BB-2A2C-3A8A0E0F2229}"/>
              </a:ext>
            </a:extLst>
          </p:cNvPr>
          <p:cNvSpPr txBox="1"/>
          <p:nvPr/>
        </p:nvSpPr>
        <p:spPr>
          <a:xfrm>
            <a:off x="594804" y="1384917"/>
            <a:ext cx="10919534" cy="2677656"/>
          </a:xfrm>
          <a:prstGeom prst="rect">
            <a:avLst/>
          </a:prstGeom>
          <a:noFill/>
        </p:spPr>
        <p:txBody>
          <a:bodyPr wrap="square" rtlCol="0">
            <a:spAutoFit/>
          </a:bodyPr>
          <a:lstStyle/>
          <a:p>
            <a:r>
              <a:rPr lang="en-US" sz="2400" b="0" i="0" dirty="0">
                <a:solidFill>
                  <a:srgbClr val="212529"/>
                </a:solidFill>
                <a:effectLst/>
                <a:highlight>
                  <a:srgbClr val="FFFFFF"/>
                </a:highlight>
                <a:latin typeface="Open Sans" panose="020B0606030504020204" pitchFamily="34" charset="0"/>
              </a:rPr>
              <a:t>04/12/2023</a:t>
            </a:r>
          </a:p>
          <a:p>
            <a:endParaRPr lang="en-US" sz="2400" dirty="0">
              <a:solidFill>
                <a:srgbClr val="212529"/>
              </a:solidFill>
              <a:highlight>
                <a:srgbClr val="FFFFFF"/>
              </a:highlight>
              <a:latin typeface="Open Sans" panose="020B0606030504020204" pitchFamily="34" charset="0"/>
            </a:endParaRPr>
          </a:p>
          <a:p>
            <a:r>
              <a:rPr lang="en-US" sz="2400" b="0" i="0" dirty="0">
                <a:solidFill>
                  <a:srgbClr val="212529"/>
                </a:solidFill>
                <a:effectLst/>
                <a:highlight>
                  <a:srgbClr val="FFFFFF"/>
                </a:highlight>
                <a:latin typeface="Open Sans" panose="020B0606030504020204" pitchFamily="34" charset="0"/>
              </a:rPr>
              <a:t>The OEL was lowered from 0.1 to 0.01 fibres per cm</a:t>
            </a:r>
            <a:r>
              <a:rPr lang="en-US" sz="2400" b="0" i="0" baseline="30000" dirty="0">
                <a:solidFill>
                  <a:srgbClr val="212529"/>
                </a:solidFill>
                <a:effectLst/>
                <a:highlight>
                  <a:srgbClr val="FFFFFF"/>
                </a:highlight>
                <a:latin typeface="Open Sans" panose="020B0606030504020204" pitchFamily="34" charset="0"/>
              </a:rPr>
              <a:t>3</a:t>
            </a:r>
            <a:r>
              <a:rPr lang="en-US" sz="2400" b="0" i="0" dirty="0">
                <a:solidFill>
                  <a:srgbClr val="212529"/>
                </a:solidFill>
                <a:effectLst/>
                <a:highlight>
                  <a:srgbClr val="FFFFFF"/>
                </a:highlight>
                <a:latin typeface="Open Sans" panose="020B0606030504020204" pitchFamily="34" charset="0"/>
              </a:rPr>
              <a:t> by amending Directive 2023/2668/EU. Member States are required to enforce this lower exposure limit starting from 21/12/2025. </a:t>
            </a:r>
          </a:p>
          <a:p>
            <a:endParaRPr lang="en-US" sz="2400" dirty="0">
              <a:solidFill>
                <a:srgbClr val="212529"/>
              </a:solidFill>
              <a:highlight>
                <a:srgbClr val="FFFFFF"/>
              </a:highlight>
              <a:latin typeface="Open Sans" panose="020B0606030504020204" pitchFamily="34" charset="0"/>
            </a:endParaRPr>
          </a:p>
          <a:p>
            <a:r>
              <a:rPr lang="en-US" sz="2400" b="0" i="0" dirty="0">
                <a:solidFill>
                  <a:srgbClr val="212529"/>
                </a:solidFill>
                <a:effectLst/>
                <a:highlight>
                  <a:srgbClr val="FFFFFF"/>
                </a:highlight>
                <a:latin typeface="Open Sans" panose="020B0606030504020204" pitchFamily="34" charset="0"/>
              </a:rPr>
              <a:t>Furthermore, by 21/12/2029, the OEL must be further reduced. </a:t>
            </a:r>
            <a:endParaRPr lang="en-GB" sz="2400" dirty="0"/>
          </a:p>
        </p:txBody>
      </p:sp>
    </p:spTree>
    <p:extLst>
      <p:ext uri="{BB962C8B-B14F-4D97-AF65-F5344CB8AC3E}">
        <p14:creationId xmlns:p14="http://schemas.microsoft.com/office/powerpoint/2010/main" val="252751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F81921-F153-714D-9685-A0A22544A6A9}"/>
              </a:ext>
            </a:extLst>
          </p:cNvPr>
          <p:cNvSpPr txBox="1"/>
          <p:nvPr/>
        </p:nvSpPr>
        <p:spPr>
          <a:xfrm>
            <a:off x="467532" y="509685"/>
            <a:ext cx="5421824" cy="584775"/>
          </a:xfrm>
          <a:prstGeom prst="rect">
            <a:avLst/>
          </a:prstGeom>
          <a:noFill/>
        </p:spPr>
        <p:txBody>
          <a:bodyPr wrap="square" rtlCol="0">
            <a:spAutoFit/>
          </a:bodyPr>
          <a:lstStyle/>
          <a:p>
            <a:r>
              <a:rPr lang="en-US" sz="3200" b="1">
                <a:solidFill>
                  <a:srgbClr val="0957A3"/>
                </a:solidFill>
                <a:latin typeface="Arial" panose="020B0604020202020204" pitchFamily="34" charset="0"/>
                <a:cs typeface="Arial" panose="020B0604020202020204" pitchFamily="34" charset="0"/>
              </a:rPr>
              <a:t>Timeline</a:t>
            </a:r>
            <a:endParaRPr lang="en-US" sz="3200" b="1" dirty="0">
              <a:solidFill>
                <a:srgbClr val="0957A3"/>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C4DE0E8-C8D1-CD49-9F5C-D6EBAD9BD7C1}"/>
              </a:ext>
            </a:extLst>
          </p:cNvPr>
          <p:cNvSpPr txBox="1"/>
          <p:nvPr/>
        </p:nvSpPr>
        <p:spPr>
          <a:xfrm>
            <a:off x="356696" y="1440484"/>
            <a:ext cx="6789828" cy="4893647"/>
          </a:xfrm>
          <a:prstGeom prst="rect">
            <a:avLst/>
          </a:prstGeom>
          <a:noFill/>
        </p:spPr>
        <p:txBody>
          <a:bodyPr wrap="square" rtlCol="0">
            <a:spAutoFit/>
          </a:bodyPr>
          <a:lstStyle/>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McMasters Study - 2013 </a:t>
            </a:r>
          </a:p>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CAST Report – 2018</a:t>
            </a:r>
          </a:p>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BS 8617 - 2019</a:t>
            </a:r>
          </a:p>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UCLan (FBU) Interim Report - 2020</a:t>
            </a:r>
          </a:p>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IIAC Position Paper No. 47 – 2021</a:t>
            </a:r>
          </a:p>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UCLan final reports – 2023</a:t>
            </a:r>
          </a:p>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DECON (FBU) - 2023</a:t>
            </a:r>
          </a:p>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WHO (IARC) Classification - 2023</a:t>
            </a:r>
          </a:p>
          <a:p>
            <a:pPr marL="171450" indent="-17145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FFC524A-8A06-FF70-467B-A43C7E615FAD}"/>
              </a:ext>
            </a:extLst>
          </p:cNvPr>
          <p:cNvPicPr>
            <a:picLocks noChangeAspect="1"/>
          </p:cNvPicPr>
          <p:nvPr/>
        </p:nvPicPr>
        <p:blipFill rotWithShape="1">
          <a:blip r:embed="rId2"/>
          <a:srcRect l="16565" t="17436" r="68409" b="19140"/>
          <a:stretch/>
        </p:blipFill>
        <p:spPr>
          <a:xfrm>
            <a:off x="7337394" y="608121"/>
            <a:ext cx="1819923" cy="2476871"/>
          </a:xfrm>
          <a:prstGeom prst="rect">
            <a:avLst/>
          </a:prstGeom>
        </p:spPr>
      </p:pic>
      <p:pic>
        <p:nvPicPr>
          <p:cNvPr id="5" name="Picture 4">
            <a:extLst>
              <a:ext uri="{FF2B5EF4-FFF2-40B4-BE49-F238E27FC236}">
                <a16:creationId xmlns:a16="http://schemas.microsoft.com/office/drawing/2014/main" id="{04CF58D7-710E-3C33-86C9-6B567A55F402}"/>
              </a:ext>
            </a:extLst>
          </p:cNvPr>
          <p:cNvPicPr>
            <a:picLocks noChangeAspect="1"/>
          </p:cNvPicPr>
          <p:nvPr/>
        </p:nvPicPr>
        <p:blipFill rotWithShape="1">
          <a:blip r:embed="rId3"/>
          <a:srcRect l="16311" t="17662" r="68471" b="23915"/>
          <a:stretch/>
        </p:blipFill>
        <p:spPr>
          <a:xfrm>
            <a:off x="8105312" y="2845292"/>
            <a:ext cx="1855433" cy="2281562"/>
          </a:xfrm>
          <a:prstGeom prst="rect">
            <a:avLst/>
          </a:prstGeom>
        </p:spPr>
      </p:pic>
      <p:pic>
        <p:nvPicPr>
          <p:cNvPr id="9" name="Picture 8">
            <a:extLst>
              <a:ext uri="{FF2B5EF4-FFF2-40B4-BE49-F238E27FC236}">
                <a16:creationId xmlns:a16="http://schemas.microsoft.com/office/drawing/2014/main" id="{903F489D-0D9C-D520-5DBA-8D7E22936662}"/>
              </a:ext>
            </a:extLst>
          </p:cNvPr>
          <p:cNvPicPr>
            <a:picLocks noChangeAspect="1"/>
          </p:cNvPicPr>
          <p:nvPr/>
        </p:nvPicPr>
        <p:blipFill rotWithShape="1">
          <a:blip r:embed="rId4"/>
          <a:srcRect l="16602" t="18345" r="68762" b="19595"/>
          <a:stretch/>
        </p:blipFill>
        <p:spPr>
          <a:xfrm>
            <a:off x="6893511" y="4108057"/>
            <a:ext cx="1784412" cy="2423605"/>
          </a:xfrm>
          <a:prstGeom prst="rect">
            <a:avLst/>
          </a:prstGeom>
        </p:spPr>
      </p:pic>
      <p:pic>
        <p:nvPicPr>
          <p:cNvPr id="11" name="Picture 10">
            <a:extLst>
              <a:ext uri="{FF2B5EF4-FFF2-40B4-BE49-F238E27FC236}">
                <a16:creationId xmlns:a16="http://schemas.microsoft.com/office/drawing/2014/main" id="{DF72DCE6-D9F9-2FB4-02DB-4038451D2AB5}"/>
              </a:ext>
            </a:extLst>
          </p:cNvPr>
          <p:cNvPicPr>
            <a:picLocks noChangeAspect="1"/>
          </p:cNvPicPr>
          <p:nvPr/>
        </p:nvPicPr>
        <p:blipFill rotWithShape="1">
          <a:blip r:embed="rId5"/>
          <a:srcRect l="16165" t="18345" r="68325" b="17549"/>
          <a:stretch/>
        </p:blipFill>
        <p:spPr>
          <a:xfrm>
            <a:off x="9348187" y="610424"/>
            <a:ext cx="1890944" cy="2503504"/>
          </a:xfrm>
          <a:prstGeom prst="rect">
            <a:avLst/>
          </a:prstGeom>
        </p:spPr>
      </p:pic>
      <p:pic>
        <p:nvPicPr>
          <p:cNvPr id="13" name="Picture 12">
            <a:extLst>
              <a:ext uri="{FF2B5EF4-FFF2-40B4-BE49-F238E27FC236}">
                <a16:creationId xmlns:a16="http://schemas.microsoft.com/office/drawing/2014/main" id="{BACEF5FF-D00D-1CD7-1896-4698F87A6A00}"/>
              </a:ext>
            </a:extLst>
          </p:cNvPr>
          <p:cNvPicPr>
            <a:picLocks noChangeAspect="1"/>
          </p:cNvPicPr>
          <p:nvPr/>
        </p:nvPicPr>
        <p:blipFill rotWithShape="1">
          <a:blip r:embed="rId6"/>
          <a:srcRect l="17039" t="13571" r="64685" b="18913"/>
          <a:stretch/>
        </p:blipFill>
        <p:spPr>
          <a:xfrm>
            <a:off x="9681096" y="3799645"/>
            <a:ext cx="2228296" cy="2636668"/>
          </a:xfrm>
          <a:prstGeom prst="rect">
            <a:avLst/>
          </a:prstGeom>
        </p:spPr>
      </p:pic>
    </p:spTree>
    <p:extLst>
      <p:ext uri="{BB962C8B-B14F-4D97-AF65-F5344CB8AC3E}">
        <p14:creationId xmlns:p14="http://schemas.microsoft.com/office/powerpoint/2010/main" val="195871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500"/>
                                        <p:tgtEl>
                                          <p:spTgt spid="7">
                                            <p:txEl>
                                              <p:pRg st="3" end="3"/>
                                            </p:txEl>
                                          </p:spTgt>
                                        </p:tgtEl>
                                      </p:cBhvr>
                                    </p:animEffect>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fade">
                                      <p:cBhvr>
                                        <p:cTn id="39" dur="500"/>
                                        <p:tgtEl>
                                          <p:spTgt spid="7">
                                            <p:txEl>
                                              <p:pRg st="4" end="4"/>
                                            </p:txEl>
                                          </p:spTgt>
                                        </p:tgtEl>
                                      </p:cBhvr>
                                    </p:animEffect>
                                  </p:childTnLst>
                                </p:cTn>
                              </p:par>
                              <p:par>
                                <p:cTn id="40" presetID="2" presetClass="entr" presetSubtype="4"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xEl>
                                              <p:pRg st="5" end="5"/>
                                            </p:txEl>
                                          </p:spTgt>
                                        </p:tgtEl>
                                        <p:attrNameLst>
                                          <p:attrName>style.visibility</p:attrName>
                                        </p:attrNameLst>
                                      </p:cBhvr>
                                      <p:to>
                                        <p:strVal val="visible"/>
                                      </p:to>
                                    </p:set>
                                    <p:animEffect transition="in" filter="fade">
                                      <p:cBhvr>
                                        <p:cTn id="48" dur="500"/>
                                        <p:tgtEl>
                                          <p:spTgt spid="7">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
                                            <p:txEl>
                                              <p:pRg st="6" end="6"/>
                                            </p:txEl>
                                          </p:spTgt>
                                        </p:tgtEl>
                                        <p:attrNameLst>
                                          <p:attrName>style.visibility</p:attrName>
                                        </p:attrNameLst>
                                      </p:cBhvr>
                                      <p:to>
                                        <p:strVal val="visible"/>
                                      </p:to>
                                    </p:set>
                                    <p:animEffect transition="in" filter="fade">
                                      <p:cBhvr>
                                        <p:cTn id="53" dur="500"/>
                                        <p:tgtEl>
                                          <p:spTgt spid="7">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
                                            <p:txEl>
                                              <p:pRg st="7" end="7"/>
                                            </p:txEl>
                                          </p:spTgt>
                                        </p:tgtEl>
                                        <p:attrNameLst>
                                          <p:attrName>style.visibility</p:attrName>
                                        </p:attrNameLst>
                                      </p:cBhvr>
                                      <p:to>
                                        <p:strVal val="visible"/>
                                      </p:to>
                                    </p:set>
                                    <p:animEffect transition="in" filter="fade">
                                      <p:cBhvr>
                                        <p:cTn id="58" dur="500"/>
                                        <p:tgtEl>
                                          <p:spTgt spid="7">
                                            <p:txEl>
                                              <p:pRg st="7" end="7"/>
                                            </p:txEl>
                                          </p:spTgt>
                                        </p:tgtEl>
                                      </p:cBhvr>
                                    </p:animEffect>
                                  </p:childTnLst>
                                </p:cTn>
                              </p:par>
                              <p:par>
                                <p:cTn id="59" presetID="2" presetClass="entr" presetSubtype="4"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F81921-F153-714D-9685-A0A22544A6A9}"/>
              </a:ext>
            </a:extLst>
          </p:cNvPr>
          <p:cNvSpPr txBox="1"/>
          <p:nvPr/>
        </p:nvSpPr>
        <p:spPr>
          <a:xfrm>
            <a:off x="467531" y="509685"/>
            <a:ext cx="5844491" cy="584775"/>
          </a:xfrm>
          <a:prstGeom prst="rect">
            <a:avLst/>
          </a:prstGeom>
          <a:noFill/>
        </p:spPr>
        <p:txBody>
          <a:bodyPr wrap="square" rtlCol="0">
            <a:spAutoFit/>
          </a:bodyPr>
          <a:lstStyle/>
          <a:p>
            <a:r>
              <a:rPr lang="en-US" sz="3200" b="1" dirty="0">
                <a:solidFill>
                  <a:srgbClr val="0957A3"/>
                </a:solidFill>
                <a:latin typeface="Arial" panose="020B0604020202020204" pitchFamily="34" charset="0"/>
                <a:cs typeface="Arial" panose="020B0604020202020204" pitchFamily="34" charset="0"/>
              </a:rPr>
              <a:t>What’s happening currently</a:t>
            </a:r>
          </a:p>
        </p:txBody>
      </p:sp>
      <p:sp>
        <p:nvSpPr>
          <p:cNvPr id="7" name="TextBox 6">
            <a:extLst>
              <a:ext uri="{FF2B5EF4-FFF2-40B4-BE49-F238E27FC236}">
                <a16:creationId xmlns:a16="http://schemas.microsoft.com/office/drawing/2014/main" id="{DC4DE0E8-C8D1-CD49-9F5C-D6EBAD9BD7C1}"/>
              </a:ext>
            </a:extLst>
          </p:cNvPr>
          <p:cNvSpPr txBox="1"/>
          <p:nvPr/>
        </p:nvSpPr>
        <p:spPr>
          <a:xfrm>
            <a:off x="356696" y="1440484"/>
            <a:ext cx="8130356" cy="5139869"/>
          </a:xfrm>
          <a:prstGeom prst="rect">
            <a:avLst/>
          </a:prstGeom>
          <a:noFill/>
        </p:spPr>
        <p:txBody>
          <a:bodyPr wrap="square" rtlCol="0">
            <a:spAutoFit/>
          </a:bodyPr>
          <a:lstStyle/>
          <a:p>
            <a:pPr marL="171450" indent="-171450">
              <a:buFont typeface="Arial" panose="020B0604020202020204" pitchFamily="34" charset="0"/>
              <a:buChar char="•"/>
            </a:pPr>
            <a:r>
              <a:rPr lang="en-US" sz="3200">
                <a:latin typeface="Arial" panose="020B0604020202020204" pitchFamily="34" charset="0"/>
                <a:cs typeface="Arial" panose="020B0604020202020204" pitchFamily="34" charset="0"/>
              </a:rPr>
              <a:t>UCLan (and other) research</a:t>
            </a:r>
            <a:endParaRPr lang="en-US" sz="3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HSE engagement and research</a:t>
            </a:r>
          </a:p>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NFCC Contaminants group</a:t>
            </a:r>
          </a:p>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Standards</a:t>
            </a:r>
          </a:p>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Raising Awareness: </a:t>
            </a:r>
          </a:p>
          <a:p>
            <a:pPr marL="9144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The Invisible Risk Conference/Survey</a:t>
            </a:r>
          </a:p>
          <a:p>
            <a:pPr marL="9144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Particulate Protection &amp; Decontamination Seminar (Biggin Hill)</a:t>
            </a:r>
          </a:p>
          <a:p>
            <a:pPr marL="9144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Firefighters Podcast</a:t>
            </a:r>
          </a:p>
          <a:p>
            <a:pPr marL="9144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Evidential Approaches to Effective Decontamination</a:t>
            </a:r>
          </a:p>
          <a:p>
            <a:pPr marL="914400" lvl="1"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pic>
        <p:nvPicPr>
          <p:cNvPr id="2050" name="Picture 2" descr="FIRE magazine">
            <a:extLst>
              <a:ext uri="{FF2B5EF4-FFF2-40B4-BE49-F238E27FC236}">
                <a16:creationId xmlns:a16="http://schemas.microsoft.com/office/drawing/2014/main" id="{A7543A93-0321-CBA0-025A-250501E53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7124" y="2242492"/>
            <a:ext cx="2857500" cy="5619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re Knowledge logo">
            <a:extLst>
              <a:ext uri="{FF2B5EF4-FFF2-40B4-BE49-F238E27FC236}">
                <a16:creationId xmlns:a16="http://schemas.microsoft.com/office/drawing/2014/main" id="{01F2AE37-4354-79BB-D63C-5B4557719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6136" y="3535533"/>
            <a:ext cx="3419475" cy="6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22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fade">
                                      <p:cBhvr>
                                        <p:cTn id="47" dur="500"/>
                                        <p:tgtEl>
                                          <p:spTgt spid="7">
                                            <p:txEl>
                                              <p:pRg st="8" end="8"/>
                                            </p:txEl>
                                          </p:spTgt>
                                        </p:tgtEl>
                                      </p:cBhvr>
                                    </p:animEffect>
                                  </p:childTnLst>
                                </p:cTn>
                              </p:par>
                              <p:par>
                                <p:cTn id="48" presetID="42" presetClass="entr" presetSubtype="0" fill="hold" nodeType="withEffect">
                                  <p:stCondLst>
                                    <p:cond delay="0"/>
                                  </p:stCondLst>
                                  <p:childTnLst>
                                    <p:set>
                                      <p:cBhvr>
                                        <p:cTn id="49" dur="1" fill="hold">
                                          <p:stCondLst>
                                            <p:cond delay="0"/>
                                          </p:stCondLst>
                                        </p:cTn>
                                        <p:tgtEl>
                                          <p:spTgt spid="2050"/>
                                        </p:tgtEl>
                                        <p:attrNameLst>
                                          <p:attrName>style.visibility</p:attrName>
                                        </p:attrNameLst>
                                      </p:cBhvr>
                                      <p:to>
                                        <p:strVal val="visible"/>
                                      </p:to>
                                    </p:set>
                                    <p:animEffect transition="in" filter="fade">
                                      <p:cBhvr>
                                        <p:cTn id="50" dur="1000"/>
                                        <p:tgtEl>
                                          <p:spTgt spid="2050"/>
                                        </p:tgtEl>
                                      </p:cBhvr>
                                    </p:animEffect>
                                    <p:anim calcmode="lin" valueType="num">
                                      <p:cBhvr>
                                        <p:cTn id="51" dur="1000" fill="hold"/>
                                        <p:tgtEl>
                                          <p:spTgt spid="2050"/>
                                        </p:tgtEl>
                                        <p:attrNameLst>
                                          <p:attrName>ppt_x</p:attrName>
                                        </p:attrNameLst>
                                      </p:cBhvr>
                                      <p:tavLst>
                                        <p:tav tm="0">
                                          <p:val>
                                            <p:strVal val="#ppt_x"/>
                                          </p:val>
                                        </p:tav>
                                        <p:tav tm="100000">
                                          <p:val>
                                            <p:strVal val="#ppt_x"/>
                                          </p:val>
                                        </p:tav>
                                      </p:tavLst>
                                    </p:anim>
                                    <p:anim calcmode="lin" valueType="num">
                                      <p:cBhvr>
                                        <p:cTn id="52" dur="1000" fill="hold"/>
                                        <p:tgtEl>
                                          <p:spTgt spid="205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054"/>
                                        </p:tgtEl>
                                        <p:attrNameLst>
                                          <p:attrName>style.visibility</p:attrName>
                                        </p:attrNameLst>
                                      </p:cBhvr>
                                      <p:to>
                                        <p:strVal val="visible"/>
                                      </p:to>
                                    </p:set>
                                    <p:animEffect transition="in" filter="fade">
                                      <p:cBhvr>
                                        <p:cTn id="55" dur="1000"/>
                                        <p:tgtEl>
                                          <p:spTgt spid="2054"/>
                                        </p:tgtEl>
                                      </p:cBhvr>
                                    </p:animEffect>
                                    <p:anim calcmode="lin" valueType="num">
                                      <p:cBhvr>
                                        <p:cTn id="56" dur="1000" fill="hold"/>
                                        <p:tgtEl>
                                          <p:spTgt spid="2054"/>
                                        </p:tgtEl>
                                        <p:attrNameLst>
                                          <p:attrName>ppt_x</p:attrName>
                                        </p:attrNameLst>
                                      </p:cBhvr>
                                      <p:tavLst>
                                        <p:tav tm="0">
                                          <p:val>
                                            <p:strVal val="#ppt_x"/>
                                          </p:val>
                                        </p:tav>
                                        <p:tav tm="100000">
                                          <p:val>
                                            <p:strVal val="#ppt_x"/>
                                          </p:val>
                                        </p:tav>
                                      </p:tavLst>
                                    </p:anim>
                                    <p:anim calcmode="lin" valueType="num">
                                      <p:cBhvr>
                                        <p:cTn id="57"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F81921-F153-714D-9685-A0A22544A6A9}"/>
              </a:ext>
            </a:extLst>
          </p:cNvPr>
          <p:cNvSpPr txBox="1"/>
          <p:nvPr/>
        </p:nvSpPr>
        <p:spPr>
          <a:xfrm>
            <a:off x="467531" y="509685"/>
            <a:ext cx="5800103" cy="584775"/>
          </a:xfrm>
          <a:prstGeom prst="rect">
            <a:avLst/>
          </a:prstGeom>
          <a:noFill/>
        </p:spPr>
        <p:txBody>
          <a:bodyPr wrap="square" rtlCol="0">
            <a:spAutoFit/>
          </a:bodyPr>
          <a:lstStyle/>
          <a:p>
            <a:r>
              <a:rPr lang="en-US" sz="3200" b="1" dirty="0">
                <a:solidFill>
                  <a:srgbClr val="0957A3"/>
                </a:solidFill>
                <a:latin typeface="Arial" panose="020B0604020202020204" pitchFamily="34" charset="0"/>
                <a:cs typeface="Arial" panose="020B0604020202020204" pitchFamily="34" charset="0"/>
              </a:rPr>
              <a:t>Health and Safety Executive </a:t>
            </a:r>
          </a:p>
        </p:txBody>
      </p:sp>
      <p:sp>
        <p:nvSpPr>
          <p:cNvPr id="7" name="TextBox 6">
            <a:extLst>
              <a:ext uri="{FF2B5EF4-FFF2-40B4-BE49-F238E27FC236}">
                <a16:creationId xmlns:a16="http://schemas.microsoft.com/office/drawing/2014/main" id="{DC4DE0E8-C8D1-CD49-9F5C-D6EBAD9BD7C1}"/>
              </a:ext>
            </a:extLst>
          </p:cNvPr>
          <p:cNvSpPr txBox="1"/>
          <p:nvPr/>
        </p:nvSpPr>
        <p:spPr>
          <a:xfrm>
            <a:off x="356695" y="1440484"/>
            <a:ext cx="8263521"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Various fire service site visits</a:t>
            </a:r>
          </a:p>
          <a:p>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Decontamination of structural fire kit</a:t>
            </a:r>
          </a:p>
          <a:p>
            <a:endParaRPr lang="en-US" sz="3200"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Stage 1 – Literature review (completed)</a:t>
            </a:r>
          </a:p>
          <a:p>
            <a:pPr lvl="1"/>
            <a:endParaRPr lang="en-US" sz="2800"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Stage 2 – Testing</a:t>
            </a:r>
          </a:p>
          <a:p>
            <a:pPr lvl="1"/>
            <a:endParaRPr lang="en-US" sz="2800" dirty="0">
              <a:latin typeface="Arial" panose="020B0604020202020204" pitchFamily="34" charset="0"/>
              <a:cs typeface="Arial" panose="020B0604020202020204" pitchFamily="34" charset="0"/>
            </a:endParaRPr>
          </a:p>
          <a:p>
            <a:pPr marL="1371600" lvl="2"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25 sets including gloves and fire hoods</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1DA7B1B2-7184-343B-8531-9A048DD27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5115" y="1440484"/>
            <a:ext cx="3884733" cy="349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73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F81921-F153-714D-9685-A0A22544A6A9}"/>
              </a:ext>
            </a:extLst>
          </p:cNvPr>
          <p:cNvSpPr txBox="1"/>
          <p:nvPr/>
        </p:nvSpPr>
        <p:spPr>
          <a:xfrm>
            <a:off x="467531" y="509685"/>
            <a:ext cx="5897757" cy="584775"/>
          </a:xfrm>
          <a:prstGeom prst="rect">
            <a:avLst/>
          </a:prstGeom>
          <a:noFill/>
        </p:spPr>
        <p:txBody>
          <a:bodyPr wrap="square" rtlCol="0">
            <a:spAutoFit/>
          </a:bodyPr>
          <a:lstStyle/>
          <a:p>
            <a:r>
              <a:rPr lang="en-US" sz="3200" b="1" dirty="0">
                <a:solidFill>
                  <a:srgbClr val="0957A3"/>
                </a:solidFill>
                <a:latin typeface="Arial" panose="020B0604020202020204" pitchFamily="34" charset="0"/>
                <a:cs typeface="Arial" panose="020B0604020202020204" pitchFamily="34" charset="0"/>
              </a:rPr>
              <a:t>NFCC Contaminants Group</a:t>
            </a:r>
          </a:p>
        </p:txBody>
      </p:sp>
      <p:sp>
        <p:nvSpPr>
          <p:cNvPr id="7" name="TextBox 6">
            <a:extLst>
              <a:ext uri="{FF2B5EF4-FFF2-40B4-BE49-F238E27FC236}">
                <a16:creationId xmlns:a16="http://schemas.microsoft.com/office/drawing/2014/main" id="{DC4DE0E8-C8D1-CD49-9F5C-D6EBAD9BD7C1}"/>
              </a:ext>
            </a:extLst>
          </p:cNvPr>
          <p:cNvSpPr txBox="1"/>
          <p:nvPr/>
        </p:nvSpPr>
        <p:spPr>
          <a:xfrm>
            <a:off x="356696" y="1440484"/>
            <a:ext cx="10456306" cy="5262979"/>
          </a:xfrm>
          <a:prstGeom prst="rect">
            <a:avLst/>
          </a:prstGeom>
          <a:noFill/>
        </p:spPr>
        <p:txBody>
          <a:bodyPr wrap="square" rtlCol="0">
            <a:spAutoFit/>
          </a:bodyPr>
          <a:lstStyle/>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Established Feb 2023 by Health and Safety Committee</a:t>
            </a:r>
          </a:p>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Nine work packages:</a:t>
            </a:r>
          </a:p>
          <a:p>
            <a:pPr marL="171450" indent="-17145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914400" lvl="1" indent="-457200">
              <a:buFont typeface="+mj-lt"/>
              <a:buAutoNum type="arabicPeriod"/>
            </a:pPr>
            <a:r>
              <a:rPr lang="en-US" sz="2400" dirty="0">
                <a:latin typeface="Arial" panose="020B0604020202020204" pitchFamily="34" charset="0"/>
                <a:cs typeface="Arial" panose="020B0604020202020204" pitchFamily="34" charset="0"/>
              </a:rPr>
              <a:t>Literature Review (plus Home Office led Decontamination review) </a:t>
            </a:r>
          </a:p>
          <a:p>
            <a:pPr marL="914400" lvl="1" indent="-457200">
              <a:buFont typeface="+mj-lt"/>
              <a:buAutoNum type="arabicPeriod"/>
            </a:pPr>
            <a:r>
              <a:rPr lang="en-US" sz="2400" dirty="0">
                <a:latin typeface="Arial" panose="020B0604020202020204" pitchFamily="34" charset="0"/>
                <a:cs typeface="Arial" panose="020B0604020202020204" pitchFamily="34" charset="0"/>
              </a:rPr>
              <a:t>PPE (NFCC PPE and Clothing)</a:t>
            </a:r>
          </a:p>
          <a:p>
            <a:pPr marL="914400" lvl="1" indent="-457200">
              <a:buFont typeface="+mj-lt"/>
              <a:buAutoNum type="arabicPeriod"/>
            </a:pPr>
            <a:r>
              <a:rPr lang="en-US" sz="2400" dirty="0">
                <a:latin typeface="Arial" panose="020B0604020202020204" pitchFamily="34" charset="0"/>
                <a:cs typeface="Arial" panose="020B0604020202020204" pitchFamily="34" charset="0"/>
              </a:rPr>
              <a:t>RPE</a:t>
            </a:r>
          </a:p>
          <a:p>
            <a:pPr marL="914400" lvl="1" indent="-457200">
              <a:buFont typeface="+mj-lt"/>
              <a:buAutoNum type="arabicPeriod"/>
            </a:pPr>
            <a:r>
              <a:rPr lang="en-US" sz="2400" dirty="0">
                <a:latin typeface="Arial" panose="020B0604020202020204" pitchFamily="34" charset="0"/>
                <a:cs typeface="Arial" panose="020B0604020202020204" pitchFamily="34" charset="0"/>
              </a:rPr>
              <a:t>Risk Assessments</a:t>
            </a:r>
          </a:p>
          <a:p>
            <a:pPr marL="914400" lvl="1" indent="-457200">
              <a:buFont typeface="+mj-lt"/>
              <a:buAutoNum type="arabicPeriod"/>
            </a:pPr>
            <a:r>
              <a:rPr lang="en-US" sz="2400" dirty="0">
                <a:latin typeface="Arial" panose="020B0604020202020204" pitchFamily="34" charset="0"/>
                <a:cs typeface="Arial" panose="020B0604020202020204" pitchFamily="34" charset="0"/>
              </a:rPr>
              <a:t>Appliances and Equipment</a:t>
            </a:r>
          </a:p>
          <a:p>
            <a:pPr marL="914400" lvl="1" indent="-457200">
              <a:buFont typeface="+mj-lt"/>
              <a:buAutoNum type="arabicPeriod"/>
            </a:pPr>
            <a:r>
              <a:rPr lang="en-US" sz="2400" dirty="0">
                <a:latin typeface="Arial" panose="020B0604020202020204" pitchFamily="34" charset="0"/>
                <a:cs typeface="Arial" panose="020B0604020202020204" pitchFamily="34" charset="0"/>
              </a:rPr>
              <a:t>Training and Competence</a:t>
            </a:r>
          </a:p>
          <a:p>
            <a:pPr marL="914400" lvl="1" indent="-457200">
              <a:buFont typeface="+mj-lt"/>
              <a:buAutoNum type="arabicPeriod"/>
            </a:pPr>
            <a:r>
              <a:rPr lang="en-US" sz="2400" dirty="0">
                <a:latin typeface="Arial" panose="020B0604020202020204" pitchFamily="34" charset="0"/>
                <a:cs typeface="Arial" panose="020B0604020202020204" pitchFamily="34" charset="0"/>
              </a:rPr>
              <a:t>Estates</a:t>
            </a:r>
          </a:p>
          <a:p>
            <a:pPr marL="914400" lvl="1" indent="-457200">
              <a:buFont typeface="+mj-lt"/>
              <a:buAutoNum type="arabicPeriod"/>
            </a:pPr>
            <a:r>
              <a:rPr lang="en-US" sz="2400" dirty="0">
                <a:latin typeface="Arial" panose="020B0604020202020204" pitchFamily="34" charset="0"/>
                <a:cs typeface="Arial" panose="020B0604020202020204" pitchFamily="34" charset="0"/>
              </a:rPr>
              <a:t>National Guidance/Fire standards</a:t>
            </a:r>
          </a:p>
          <a:p>
            <a:pPr marL="914400" lvl="1" indent="-457200">
              <a:buFont typeface="+mj-lt"/>
              <a:buAutoNum type="arabicPeriod"/>
            </a:pPr>
            <a:r>
              <a:rPr lang="en-US" sz="2400" dirty="0">
                <a:latin typeface="Arial" panose="020B0604020202020204" pitchFamily="34" charset="0"/>
                <a:cs typeface="Arial" panose="020B0604020202020204" pitchFamily="34" charset="0"/>
              </a:rPr>
              <a:t>Health Surveillance</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96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fade">
                                      <p:cBhvr>
                                        <p:cTn id="17" dur="500"/>
                                        <p:tgtEl>
                                          <p:spTgt spid="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fade">
                                      <p:cBhvr>
                                        <p:cTn id="27" dur="500"/>
                                        <p:tgtEl>
                                          <p:spTgt spid="7">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8" end="8"/>
                                            </p:txEl>
                                          </p:spTgt>
                                        </p:tgtEl>
                                        <p:attrNameLst>
                                          <p:attrName>style.visibility</p:attrName>
                                        </p:attrNameLst>
                                      </p:cBhvr>
                                      <p:to>
                                        <p:strVal val="visible"/>
                                      </p:to>
                                    </p:set>
                                    <p:animEffect transition="in" filter="fade">
                                      <p:cBhvr>
                                        <p:cTn id="32" dur="500"/>
                                        <p:tgtEl>
                                          <p:spTgt spid="7">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9" end="9"/>
                                            </p:txEl>
                                          </p:spTgt>
                                        </p:tgtEl>
                                        <p:attrNameLst>
                                          <p:attrName>style.visibility</p:attrName>
                                        </p:attrNameLst>
                                      </p:cBhvr>
                                      <p:to>
                                        <p:strVal val="visible"/>
                                      </p:to>
                                    </p:set>
                                    <p:animEffect transition="in" filter="fade">
                                      <p:cBhvr>
                                        <p:cTn id="37" dur="500"/>
                                        <p:tgtEl>
                                          <p:spTgt spid="7">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10" end="10"/>
                                            </p:txEl>
                                          </p:spTgt>
                                        </p:tgtEl>
                                        <p:attrNameLst>
                                          <p:attrName>style.visibility</p:attrName>
                                        </p:attrNameLst>
                                      </p:cBhvr>
                                      <p:to>
                                        <p:strVal val="visible"/>
                                      </p:to>
                                    </p:set>
                                    <p:animEffect transition="in" filter="fade">
                                      <p:cBhvr>
                                        <p:cTn id="42" dur="500"/>
                                        <p:tgtEl>
                                          <p:spTgt spid="7">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11" end="11"/>
                                            </p:txEl>
                                          </p:spTgt>
                                        </p:tgtEl>
                                        <p:attrNameLst>
                                          <p:attrName>style.visibility</p:attrName>
                                        </p:attrNameLst>
                                      </p:cBhvr>
                                      <p:to>
                                        <p:strVal val="visible"/>
                                      </p:to>
                                    </p:set>
                                    <p:animEffect transition="in" filter="fade">
                                      <p:cBhvr>
                                        <p:cTn id="47"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couple of firefighters standing in front of a brick wall&#10;&#10;Description automatically generated">
            <a:extLst>
              <a:ext uri="{FF2B5EF4-FFF2-40B4-BE49-F238E27FC236}">
                <a16:creationId xmlns:a16="http://schemas.microsoft.com/office/drawing/2014/main" id="{81BDE3C4-C62B-DA63-4A52-C6342785E1FA}"/>
              </a:ext>
            </a:extLst>
          </p:cNvPr>
          <p:cNvPicPr>
            <a:picLocks noChangeAspect="1"/>
          </p:cNvPicPr>
          <p:nvPr/>
        </p:nvPicPr>
        <p:blipFill>
          <a:blip r:embed="rId2"/>
          <a:stretch>
            <a:fillRect/>
          </a:stretch>
        </p:blipFill>
        <p:spPr>
          <a:xfrm>
            <a:off x="9460566" y="970142"/>
            <a:ext cx="2216195" cy="3047919"/>
          </a:xfrm>
          <a:prstGeom prst="rect">
            <a:avLst/>
          </a:prstGeom>
        </p:spPr>
      </p:pic>
      <p:sp>
        <p:nvSpPr>
          <p:cNvPr id="6" name="TextBox 5">
            <a:extLst>
              <a:ext uri="{FF2B5EF4-FFF2-40B4-BE49-F238E27FC236}">
                <a16:creationId xmlns:a16="http://schemas.microsoft.com/office/drawing/2014/main" id="{E2F81921-F153-714D-9685-A0A22544A6A9}"/>
              </a:ext>
            </a:extLst>
          </p:cNvPr>
          <p:cNvSpPr txBox="1"/>
          <p:nvPr/>
        </p:nvSpPr>
        <p:spPr>
          <a:xfrm>
            <a:off x="467532" y="509685"/>
            <a:ext cx="5421824" cy="553998"/>
          </a:xfrm>
          <a:prstGeom prst="rect">
            <a:avLst/>
          </a:prstGeom>
          <a:noFill/>
        </p:spPr>
        <p:txBody>
          <a:bodyPr wrap="square" rtlCol="0">
            <a:spAutoFit/>
          </a:bodyPr>
          <a:lstStyle/>
          <a:p>
            <a:r>
              <a:rPr lang="en-US" sz="3000" b="1" dirty="0">
                <a:solidFill>
                  <a:srgbClr val="0957A3"/>
                </a:solidFill>
                <a:latin typeface="Arial" panose="020B0604020202020204" pitchFamily="34" charset="0"/>
                <a:cs typeface="Arial" panose="020B0604020202020204" pitchFamily="34" charset="0"/>
              </a:rPr>
              <a:t>Literature review</a:t>
            </a:r>
          </a:p>
        </p:txBody>
      </p:sp>
      <p:sp>
        <p:nvSpPr>
          <p:cNvPr id="7" name="TextBox 6">
            <a:extLst>
              <a:ext uri="{FF2B5EF4-FFF2-40B4-BE49-F238E27FC236}">
                <a16:creationId xmlns:a16="http://schemas.microsoft.com/office/drawing/2014/main" id="{DC4DE0E8-C8D1-CD49-9F5C-D6EBAD9BD7C1}"/>
              </a:ext>
            </a:extLst>
          </p:cNvPr>
          <p:cNvSpPr txBox="1"/>
          <p:nvPr/>
        </p:nvSpPr>
        <p:spPr>
          <a:xfrm>
            <a:off x="401036" y="1440484"/>
            <a:ext cx="5694963" cy="4462760"/>
          </a:xfrm>
          <a:prstGeom prst="rect">
            <a:avLst/>
          </a:prstGeom>
          <a:noFill/>
        </p:spPr>
        <p:txBody>
          <a:bodyPr wrap="square" rtlCol="0">
            <a:spAutoFit/>
          </a:bodyPr>
          <a:lstStyle/>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150 articles and reports:</a:t>
            </a:r>
          </a:p>
          <a:p>
            <a:endParaRPr lang="en-US" sz="32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sz="2800" dirty="0">
                <a:latin typeface="Arial" panose="020B0604020202020204" pitchFamily="34" charset="0"/>
                <a:cs typeface="Arial" panose="020B0604020202020204" pitchFamily="34" charset="0"/>
              </a:rPr>
              <a:t>125 scientific papers and 25 reports</a:t>
            </a:r>
          </a:p>
          <a:p>
            <a:pPr marL="628650" lvl="1" indent="-171450">
              <a:buFont typeface="Arial" panose="020B0604020202020204" pitchFamily="34" charset="0"/>
              <a:buChar char="•"/>
            </a:pPr>
            <a:r>
              <a:rPr lang="en-US" sz="2800" dirty="0">
                <a:latin typeface="Arial" panose="020B0604020202020204" pitchFamily="34" charset="0"/>
                <a:cs typeface="Arial" panose="020B0604020202020204" pitchFamily="34" charset="0"/>
              </a:rPr>
              <a:t>49 of the papers were included in the IARC review</a:t>
            </a:r>
          </a:p>
          <a:p>
            <a:pPr marL="628650" lvl="1" indent="-171450">
              <a:buFont typeface="Arial" panose="020B0604020202020204" pitchFamily="34" charset="0"/>
              <a:buChar char="•"/>
            </a:pPr>
            <a:r>
              <a:rPr lang="en-US" sz="2800" dirty="0">
                <a:latin typeface="Arial" panose="020B0604020202020204" pitchFamily="34" charset="0"/>
                <a:cs typeface="Arial" panose="020B0604020202020204" pitchFamily="34" charset="0"/>
              </a:rPr>
              <a:t>64 papers from 2022 and 2023 (only 4 of these included in IARC review)</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pic>
        <p:nvPicPr>
          <p:cNvPr id="12" name="Picture 11" descr="A close-up of a newspaper&#10;&#10;Description automatically generated">
            <a:extLst>
              <a:ext uri="{FF2B5EF4-FFF2-40B4-BE49-F238E27FC236}">
                <a16:creationId xmlns:a16="http://schemas.microsoft.com/office/drawing/2014/main" id="{F742D3AF-CBF9-CAC1-5132-4E01422D6299}"/>
              </a:ext>
            </a:extLst>
          </p:cNvPr>
          <p:cNvPicPr>
            <a:picLocks noChangeAspect="1"/>
          </p:cNvPicPr>
          <p:nvPr/>
        </p:nvPicPr>
        <p:blipFill>
          <a:blip r:embed="rId3"/>
          <a:stretch>
            <a:fillRect/>
          </a:stretch>
        </p:blipFill>
        <p:spPr>
          <a:xfrm>
            <a:off x="6441469" y="970142"/>
            <a:ext cx="2216194" cy="3047918"/>
          </a:xfrm>
          <a:prstGeom prst="rect">
            <a:avLst/>
          </a:prstGeom>
        </p:spPr>
      </p:pic>
      <p:pic>
        <p:nvPicPr>
          <p:cNvPr id="25" name="Picture 24" descr="A document with text and images&#10;&#10;Description automatically generated">
            <a:extLst>
              <a:ext uri="{FF2B5EF4-FFF2-40B4-BE49-F238E27FC236}">
                <a16:creationId xmlns:a16="http://schemas.microsoft.com/office/drawing/2014/main" id="{9F7FF36D-E21F-71AC-1EAA-696430EF45D8}"/>
              </a:ext>
            </a:extLst>
          </p:cNvPr>
          <p:cNvPicPr>
            <a:picLocks noChangeAspect="1"/>
          </p:cNvPicPr>
          <p:nvPr/>
        </p:nvPicPr>
        <p:blipFill>
          <a:blip r:embed="rId4"/>
          <a:stretch>
            <a:fillRect/>
          </a:stretch>
        </p:blipFill>
        <p:spPr>
          <a:xfrm>
            <a:off x="7610275" y="1951492"/>
            <a:ext cx="2216195" cy="3047919"/>
          </a:xfrm>
          <a:prstGeom prst="rect">
            <a:avLst/>
          </a:prstGeom>
        </p:spPr>
      </p:pic>
      <p:pic>
        <p:nvPicPr>
          <p:cNvPr id="23" name="Picture 22" descr="A document with text on it&#10;&#10;Description automatically generated">
            <a:extLst>
              <a:ext uri="{FF2B5EF4-FFF2-40B4-BE49-F238E27FC236}">
                <a16:creationId xmlns:a16="http://schemas.microsoft.com/office/drawing/2014/main" id="{D2294E15-8AA4-BF8C-38AC-E0B8E9B69A43}"/>
              </a:ext>
            </a:extLst>
          </p:cNvPr>
          <p:cNvPicPr>
            <a:picLocks noChangeAspect="1"/>
          </p:cNvPicPr>
          <p:nvPr/>
        </p:nvPicPr>
        <p:blipFill>
          <a:blip r:embed="rId5"/>
          <a:stretch>
            <a:fillRect/>
          </a:stretch>
        </p:blipFill>
        <p:spPr>
          <a:xfrm>
            <a:off x="9586584" y="3618731"/>
            <a:ext cx="2216194" cy="3047919"/>
          </a:xfrm>
          <a:prstGeom prst="rect">
            <a:avLst/>
          </a:prstGeom>
        </p:spPr>
      </p:pic>
      <p:pic>
        <p:nvPicPr>
          <p:cNvPr id="29" name="Picture 28" descr="A blue and black cover with text&#10;&#10;Description automatically generated">
            <a:extLst>
              <a:ext uri="{FF2B5EF4-FFF2-40B4-BE49-F238E27FC236}">
                <a16:creationId xmlns:a16="http://schemas.microsoft.com/office/drawing/2014/main" id="{FF91EAF5-09F2-CC66-9BAB-CCADD84E00D5}"/>
              </a:ext>
            </a:extLst>
          </p:cNvPr>
          <p:cNvPicPr>
            <a:picLocks noChangeAspect="1"/>
          </p:cNvPicPr>
          <p:nvPr/>
        </p:nvPicPr>
        <p:blipFill>
          <a:blip r:embed="rId6"/>
          <a:stretch>
            <a:fillRect/>
          </a:stretch>
        </p:blipFill>
        <p:spPr>
          <a:xfrm rot="5400000">
            <a:off x="6836204" y="3863592"/>
            <a:ext cx="2103606" cy="2893077"/>
          </a:xfrm>
          <a:prstGeom prst="rect">
            <a:avLst/>
          </a:prstGeom>
        </p:spPr>
      </p:pic>
    </p:spTree>
    <p:extLst>
      <p:ext uri="{BB962C8B-B14F-4D97-AF65-F5344CB8AC3E}">
        <p14:creationId xmlns:p14="http://schemas.microsoft.com/office/powerpoint/2010/main" val="137904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F81921-F153-714D-9685-A0A22544A6A9}"/>
              </a:ext>
            </a:extLst>
          </p:cNvPr>
          <p:cNvSpPr txBox="1"/>
          <p:nvPr/>
        </p:nvSpPr>
        <p:spPr>
          <a:xfrm>
            <a:off x="467532" y="509685"/>
            <a:ext cx="5421824" cy="584775"/>
          </a:xfrm>
          <a:prstGeom prst="rect">
            <a:avLst/>
          </a:prstGeom>
          <a:noFill/>
        </p:spPr>
        <p:txBody>
          <a:bodyPr wrap="square" rtlCol="0">
            <a:spAutoFit/>
          </a:bodyPr>
          <a:lstStyle/>
          <a:p>
            <a:r>
              <a:rPr lang="en-US" sz="3200" b="1" dirty="0">
                <a:solidFill>
                  <a:srgbClr val="0957A3"/>
                </a:solidFill>
                <a:latin typeface="Arial" panose="020B0604020202020204" pitchFamily="34" charset="0"/>
                <a:cs typeface="Arial" panose="020B0604020202020204" pitchFamily="34" charset="0"/>
              </a:rPr>
              <a:t>Standards</a:t>
            </a:r>
          </a:p>
        </p:txBody>
      </p:sp>
      <p:sp>
        <p:nvSpPr>
          <p:cNvPr id="7" name="TextBox 6">
            <a:extLst>
              <a:ext uri="{FF2B5EF4-FFF2-40B4-BE49-F238E27FC236}">
                <a16:creationId xmlns:a16="http://schemas.microsoft.com/office/drawing/2014/main" id="{DC4DE0E8-C8D1-CD49-9F5C-D6EBAD9BD7C1}"/>
              </a:ext>
            </a:extLst>
          </p:cNvPr>
          <p:cNvSpPr txBox="1"/>
          <p:nvPr/>
        </p:nvSpPr>
        <p:spPr>
          <a:xfrm>
            <a:off x="356696" y="1440484"/>
            <a:ext cx="6789828" cy="954107"/>
          </a:xfrm>
          <a:prstGeom prst="rect">
            <a:avLst/>
          </a:prstGeom>
          <a:noFill/>
        </p:spPr>
        <p:txBody>
          <a:bodyPr wrap="square" rtlCol="0">
            <a:spAutoFit/>
          </a:bodyPr>
          <a:lstStyle/>
          <a:p>
            <a:endParaRPr lang="en-US" sz="3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graphicFrame>
        <p:nvGraphicFramePr>
          <p:cNvPr id="2" name="Content Placeholder 4">
            <a:extLst>
              <a:ext uri="{FF2B5EF4-FFF2-40B4-BE49-F238E27FC236}">
                <a16:creationId xmlns:a16="http://schemas.microsoft.com/office/drawing/2014/main" id="{728218A6-B859-E070-29A5-6CD3CD2F7A10}"/>
              </a:ext>
            </a:extLst>
          </p:cNvPr>
          <p:cNvGraphicFramePr>
            <a:graphicFrameLocks/>
          </p:cNvGraphicFramePr>
          <p:nvPr/>
        </p:nvGraphicFramePr>
        <p:xfrm>
          <a:off x="1269243" y="1289564"/>
          <a:ext cx="5557685" cy="4892040"/>
        </p:xfrm>
        <a:graphic>
          <a:graphicData uri="http://schemas.openxmlformats.org/drawingml/2006/table">
            <a:tbl>
              <a:tblPr firstRow="1" bandRow="1">
                <a:tableStyleId>{5C22544A-7EE6-4342-B048-85BDC9FD1C3A}</a:tableStyleId>
              </a:tblPr>
              <a:tblGrid>
                <a:gridCol w="1633755">
                  <a:extLst>
                    <a:ext uri="{9D8B030D-6E8A-4147-A177-3AD203B41FA5}">
                      <a16:colId xmlns:a16="http://schemas.microsoft.com/office/drawing/2014/main" val="4044086238"/>
                    </a:ext>
                  </a:extLst>
                </a:gridCol>
                <a:gridCol w="1873188">
                  <a:extLst>
                    <a:ext uri="{9D8B030D-6E8A-4147-A177-3AD203B41FA5}">
                      <a16:colId xmlns:a16="http://schemas.microsoft.com/office/drawing/2014/main" val="878339322"/>
                    </a:ext>
                  </a:extLst>
                </a:gridCol>
                <a:gridCol w="344300">
                  <a:extLst>
                    <a:ext uri="{9D8B030D-6E8A-4147-A177-3AD203B41FA5}">
                      <a16:colId xmlns:a16="http://schemas.microsoft.com/office/drawing/2014/main" val="4171812699"/>
                    </a:ext>
                  </a:extLst>
                </a:gridCol>
                <a:gridCol w="1706442">
                  <a:extLst>
                    <a:ext uri="{9D8B030D-6E8A-4147-A177-3AD203B41FA5}">
                      <a16:colId xmlns:a16="http://schemas.microsoft.com/office/drawing/2014/main" val="3443197510"/>
                    </a:ext>
                  </a:extLst>
                </a:gridCol>
              </a:tblGrid>
              <a:tr h="370840">
                <a:tc>
                  <a:txBody>
                    <a:bodyPr/>
                    <a:lstStyle/>
                    <a:p>
                      <a:endParaRPr lang="en-GB" dirty="0"/>
                    </a:p>
                  </a:txBody>
                  <a:tcPr/>
                </a:tc>
                <a:tc gridSpan="2">
                  <a:txBody>
                    <a:bodyPr/>
                    <a:lstStyle/>
                    <a:p>
                      <a:pPr algn="ctr"/>
                      <a:r>
                        <a:rPr lang="en-GB" dirty="0"/>
                        <a:t>CEN</a:t>
                      </a:r>
                    </a:p>
                  </a:txBody>
                  <a:tcPr/>
                </a:tc>
                <a:tc hMerge="1">
                  <a:txBody>
                    <a:bodyPr/>
                    <a:lstStyle/>
                    <a:p>
                      <a:pPr algn="ctr"/>
                      <a:endParaRPr lang="en-GB" dirty="0"/>
                    </a:p>
                  </a:txBody>
                  <a:tcPr/>
                </a:tc>
                <a:tc>
                  <a:txBody>
                    <a:bodyPr/>
                    <a:lstStyle/>
                    <a:p>
                      <a:pPr algn="ctr"/>
                      <a:r>
                        <a:rPr lang="en-GB" dirty="0"/>
                        <a:t>ISO</a:t>
                      </a:r>
                    </a:p>
                  </a:txBody>
                  <a:tcPr/>
                </a:tc>
                <a:extLst>
                  <a:ext uri="{0D108BD9-81ED-4DB2-BD59-A6C34878D82A}">
                    <a16:rowId xmlns:a16="http://schemas.microsoft.com/office/drawing/2014/main" val="3829701662"/>
                  </a:ext>
                </a:extLst>
              </a:tr>
              <a:tr h="370840">
                <a:tc>
                  <a:txBody>
                    <a:bodyPr/>
                    <a:lstStyle/>
                    <a:p>
                      <a:r>
                        <a:rPr lang="en-GB" dirty="0"/>
                        <a:t>Helmet</a:t>
                      </a:r>
                    </a:p>
                  </a:txBody>
                  <a:tcPr/>
                </a:tc>
                <a:tc gridSpan="2">
                  <a:txBody>
                    <a:bodyPr/>
                    <a:lstStyle/>
                    <a:p>
                      <a:r>
                        <a:rPr lang="en-GB" dirty="0">
                          <a:highlight>
                            <a:srgbClr val="FFFF00"/>
                          </a:highlight>
                        </a:rPr>
                        <a:t>BS EN 443:2008</a:t>
                      </a:r>
                    </a:p>
                  </a:txBody>
                  <a:tcPr/>
                </a:tc>
                <a:tc hMerge="1">
                  <a:txBody>
                    <a:bodyPr/>
                    <a:lstStyle/>
                    <a:p>
                      <a:endParaRPr lang="en-GB" dirty="0">
                        <a:highlight>
                          <a:srgbClr val="FFFF00"/>
                        </a:highlight>
                      </a:endParaRPr>
                    </a:p>
                  </a:txBody>
                  <a:tcPr/>
                </a:tc>
                <a:tc>
                  <a:txBody>
                    <a:bodyPr/>
                    <a:lstStyle/>
                    <a:p>
                      <a:r>
                        <a:rPr lang="en-GB" dirty="0">
                          <a:highlight>
                            <a:srgbClr val="FFFF00"/>
                          </a:highlight>
                        </a:rPr>
                        <a:t>BS ISO 11999-5</a:t>
                      </a:r>
                    </a:p>
                  </a:txBody>
                  <a:tcPr/>
                </a:tc>
                <a:extLst>
                  <a:ext uri="{0D108BD9-81ED-4DB2-BD59-A6C34878D82A}">
                    <a16:rowId xmlns:a16="http://schemas.microsoft.com/office/drawing/2014/main" val="172763039"/>
                  </a:ext>
                </a:extLst>
              </a:tr>
              <a:tr h="370840">
                <a:tc>
                  <a:txBody>
                    <a:bodyPr/>
                    <a:lstStyle/>
                    <a:p>
                      <a:r>
                        <a:rPr lang="en-GB" dirty="0"/>
                        <a:t>Fire Hood</a:t>
                      </a:r>
                    </a:p>
                  </a:txBody>
                  <a:tcPr/>
                </a:tc>
                <a:tc gridSpan="2">
                  <a:txBody>
                    <a:bodyPr/>
                    <a:lstStyle/>
                    <a:p>
                      <a:r>
                        <a:rPr lang="en-GB" dirty="0">
                          <a:highlight>
                            <a:srgbClr val="FFFF00"/>
                          </a:highlight>
                        </a:rPr>
                        <a:t>BS EN 13911:2017</a:t>
                      </a:r>
                    </a:p>
                  </a:txBody>
                  <a:tcPr/>
                </a:tc>
                <a:tc hMerge="1">
                  <a:txBody>
                    <a:bodyPr/>
                    <a:lstStyle/>
                    <a:p>
                      <a:endParaRPr lang="en-GB" dirty="0">
                        <a:highlight>
                          <a:srgbClr val="FFFF00"/>
                        </a:highlight>
                      </a:endParaRPr>
                    </a:p>
                  </a:txBody>
                  <a:tcPr/>
                </a:tc>
                <a:tc>
                  <a:txBody>
                    <a:bodyPr/>
                    <a:lstStyle/>
                    <a:p>
                      <a:r>
                        <a:rPr lang="en-GB" dirty="0">
                          <a:highlight>
                            <a:srgbClr val="FFFF00"/>
                          </a:highlight>
                        </a:rPr>
                        <a:t>BS ISO 11999-9</a:t>
                      </a:r>
                    </a:p>
                  </a:txBody>
                  <a:tcPr/>
                </a:tc>
                <a:extLst>
                  <a:ext uri="{0D108BD9-81ED-4DB2-BD59-A6C34878D82A}">
                    <a16:rowId xmlns:a16="http://schemas.microsoft.com/office/drawing/2014/main" val="3398336268"/>
                  </a:ext>
                </a:extLst>
              </a:tr>
              <a:tr h="370840">
                <a:tc>
                  <a:txBody>
                    <a:bodyPr/>
                    <a:lstStyle/>
                    <a:p>
                      <a:r>
                        <a:rPr lang="en-GB" dirty="0"/>
                        <a:t>Tunic/trouser</a:t>
                      </a:r>
                    </a:p>
                  </a:txBody>
                  <a:tcPr/>
                </a:tc>
                <a:tc gridSpan="2">
                  <a:txBody>
                    <a:bodyPr/>
                    <a:lstStyle/>
                    <a:p>
                      <a:r>
                        <a:rPr lang="en-GB" dirty="0"/>
                        <a:t>BS EN 469:2020</a:t>
                      </a:r>
                    </a:p>
                  </a:txBody>
                  <a:tcPr/>
                </a:tc>
                <a:tc hMerge="1">
                  <a:txBody>
                    <a:bodyPr/>
                    <a:lstStyle/>
                    <a:p>
                      <a:endParaRPr lang="en-GB" dirty="0"/>
                    </a:p>
                  </a:txBody>
                  <a:tcPr/>
                </a:tc>
                <a:tc>
                  <a:txBody>
                    <a:bodyPr/>
                    <a:lstStyle/>
                    <a:p>
                      <a:r>
                        <a:rPr lang="en-GB" dirty="0">
                          <a:highlight>
                            <a:srgbClr val="FFFF00"/>
                          </a:highlight>
                        </a:rPr>
                        <a:t>BS ISO 11999-3</a:t>
                      </a:r>
                    </a:p>
                  </a:txBody>
                  <a:tcPr/>
                </a:tc>
                <a:extLst>
                  <a:ext uri="{0D108BD9-81ED-4DB2-BD59-A6C34878D82A}">
                    <a16:rowId xmlns:a16="http://schemas.microsoft.com/office/drawing/2014/main" val="500380007"/>
                  </a:ext>
                </a:extLst>
              </a:tr>
              <a:tr h="370840">
                <a:tc>
                  <a:txBody>
                    <a:bodyPr/>
                    <a:lstStyle/>
                    <a:p>
                      <a:r>
                        <a:rPr lang="en-GB" dirty="0"/>
                        <a:t>Fire Gloves</a:t>
                      </a:r>
                    </a:p>
                  </a:txBody>
                  <a:tcPr/>
                </a:tc>
                <a:tc gridSpan="2">
                  <a:txBody>
                    <a:bodyPr/>
                    <a:lstStyle/>
                    <a:p>
                      <a:r>
                        <a:rPr lang="en-GB" dirty="0">
                          <a:highlight>
                            <a:srgbClr val="FFFF00"/>
                          </a:highlight>
                        </a:rPr>
                        <a:t>BS EN 659:2003</a:t>
                      </a:r>
                    </a:p>
                  </a:txBody>
                  <a:tcPr/>
                </a:tc>
                <a:tc hMerge="1">
                  <a:txBody>
                    <a:bodyPr/>
                    <a:lstStyle/>
                    <a:p>
                      <a:endParaRPr lang="en-GB" dirty="0">
                        <a:highlight>
                          <a:srgbClr val="FFFF00"/>
                        </a:highlight>
                      </a:endParaRPr>
                    </a:p>
                  </a:txBody>
                  <a:tcPr/>
                </a:tc>
                <a:tc>
                  <a:txBody>
                    <a:bodyPr/>
                    <a:lstStyle/>
                    <a:p>
                      <a:r>
                        <a:rPr lang="en-GB" dirty="0">
                          <a:highlight>
                            <a:srgbClr val="FFFF00"/>
                          </a:highlight>
                        </a:rPr>
                        <a:t>BS ISO 11999-4</a:t>
                      </a:r>
                    </a:p>
                  </a:txBody>
                  <a:tcPr/>
                </a:tc>
                <a:extLst>
                  <a:ext uri="{0D108BD9-81ED-4DB2-BD59-A6C34878D82A}">
                    <a16:rowId xmlns:a16="http://schemas.microsoft.com/office/drawing/2014/main" val="2974811507"/>
                  </a:ext>
                </a:extLst>
              </a:tr>
              <a:tr h="370840">
                <a:tc>
                  <a:txBody>
                    <a:bodyPr/>
                    <a:lstStyle/>
                    <a:p>
                      <a:r>
                        <a:rPr lang="en-GB" dirty="0"/>
                        <a:t>Fire Boots</a:t>
                      </a:r>
                    </a:p>
                  </a:txBody>
                  <a:tcPr/>
                </a:tc>
                <a:tc gridSpan="2">
                  <a:txBody>
                    <a:bodyPr/>
                    <a:lstStyle/>
                    <a:p>
                      <a:r>
                        <a:rPr lang="en-GB" dirty="0">
                          <a:highlight>
                            <a:srgbClr val="FFFF00"/>
                          </a:highlight>
                        </a:rPr>
                        <a:t>BS EN 15090:2012</a:t>
                      </a:r>
                    </a:p>
                  </a:txBody>
                  <a:tcPr/>
                </a:tc>
                <a:tc hMerge="1">
                  <a:txBody>
                    <a:bodyPr/>
                    <a:lstStyle/>
                    <a:p>
                      <a:endParaRPr lang="en-GB" dirty="0">
                        <a:highlight>
                          <a:srgbClr val="FFFF00"/>
                        </a:highlight>
                      </a:endParaRPr>
                    </a:p>
                  </a:txBody>
                  <a:tcPr/>
                </a:tc>
                <a:tc>
                  <a:txBody>
                    <a:bodyPr/>
                    <a:lstStyle/>
                    <a:p>
                      <a:r>
                        <a:rPr lang="en-GB" dirty="0">
                          <a:highlight>
                            <a:srgbClr val="FFFF00"/>
                          </a:highlight>
                        </a:rPr>
                        <a:t>BS ISO 11999-6</a:t>
                      </a:r>
                    </a:p>
                  </a:txBody>
                  <a:tcPr/>
                </a:tc>
                <a:extLst>
                  <a:ext uri="{0D108BD9-81ED-4DB2-BD59-A6C34878D82A}">
                    <a16:rowId xmlns:a16="http://schemas.microsoft.com/office/drawing/2014/main" val="2320819175"/>
                  </a:ext>
                </a:extLst>
              </a:tr>
              <a:tr h="370840">
                <a:tc>
                  <a:txBody>
                    <a:bodyPr/>
                    <a:lstStyle/>
                    <a:p>
                      <a:r>
                        <a:rPr lang="en-GB" dirty="0"/>
                        <a:t>Rescue Jacket</a:t>
                      </a:r>
                    </a:p>
                  </a:txBody>
                  <a:tcPr/>
                </a:tc>
                <a:tc gridSpan="2">
                  <a:txBody>
                    <a:bodyPr/>
                    <a:lstStyle/>
                    <a:p>
                      <a:r>
                        <a:rPr lang="en-GB" dirty="0">
                          <a:highlight>
                            <a:srgbClr val="FFFF00"/>
                          </a:highlight>
                        </a:rPr>
                        <a:t>BS EN 16689:2017</a:t>
                      </a:r>
                    </a:p>
                  </a:txBody>
                  <a:tcPr/>
                </a:tc>
                <a:tc hMerge="1">
                  <a:txBody>
                    <a:bodyPr/>
                    <a:lstStyle/>
                    <a:p>
                      <a:endParaRPr lang="en-GB" dirty="0">
                        <a:highlight>
                          <a:srgbClr val="FFFF00"/>
                        </a:highlight>
                      </a:endParaRPr>
                    </a:p>
                  </a:txBody>
                  <a:tcPr/>
                </a:tc>
                <a:tc>
                  <a:txBody>
                    <a:bodyPr/>
                    <a:lstStyle/>
                    <a:p>
                      <a:r>
                        <a:rPr lang="en-GB" dirty="0">
                          <a:highlight>
                            <a:srgbClr val="FFFF00"/>
                          </a:highlight>
                        </a:rPr>
                        <a:t>BS ISO 18639-3</a:t>
                      </a:r>
                    </a:p>
                  </a:txBody>
                  <a:tcPr/>
                </a:tc>
                <a:extLst>
                  <a:ext uri="{0D108BD9-81ED-4DB2-BD59-A6C34878D82A}">
                    <a16:rowId xmlns:a16="http://schemas.microsoft.com/office/drawing/2014/main" val="1114760421"/>
                  </a:ext>
                </a:extLst>
              </a:tr>
              <a:tr h="370840">
                <a:tc>
                  <a:txBody>
                    <a:bodyPr/>
                    <a:lstStyle/>
                    <a:p>
                      <a:r>
                        <a:rPr lang="en-GB" dirty="0"/>
                        <a:t>Wildland</a:t>
                      </a:r>
                    </a:p>
                  </a:txBody>
                  <a:tcPr/>
                </a:tc>
                <a:tc gridSpan="3">
                  <a:txBody>
                    <a:bodyPr/>
                    <a:lstStyle/>
                    <a:p>
                      <a:pPr algn="ctr"/>
                      <a:r>
                        <a:rPr lang="en-GB" dirty="0">
                          <a:highlight>
                            <a:srgbClr val="FFFF00"/>
                          </a:highlight>
                        </a:rPr>
                        <a:t>BS EN ISO 15384:2020</a:t>
                      </a:r>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710675811"/>
                  </a:ext>
                </a:extLst>
              </a:tr>
              <a:tr h="370840">
                <a:tc>
                  <a:txBody>
                    <a:bodyPr/>
                    <a:lstStyle/>
                    <a:p>
                      <a:r>
                        <a:rPr lang="en-GB" dirty="0"/>
                        <a:t>Hi Visibility</a:t>
                      </a:r>
                    </a:p>
                  </a:txBody>
                  <a:tcPr/>
                </a:tc>
                <a:tc gridSpan="3">
                  <a:txBody>
                    <a:bodyPr/>
                    <a:lstStyle/>
                    <a:p>
                      <a:pPr algn="ctr"/>
                      <a:r>
                        <a:rPr lang="en-GB" dirty="0">
                          <a:highlight>
                            <a:srgbClr val="FFFF00"/>
                          </a:highlight>
                        </a:rPr>
                        <a:t>BS EN ISO 20471</a:t>
                      </a:r>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601170479"/>
                  </a:ext>
                </a:extLst>
              </a:tr>
              <a:tr h="370840">
                <a:tc>
                  <a:txBody>
                    <a:bodyPr/>
                    <a:lstStyle/>
                    <a:p>
                      <a:r>
                        <a:rPr lang="en-GB" dirty="0"/>
                        <a:t>Rescue Gloves</a:t>
                      </a:r>
                    </a:p>
                  </a:txBody>
                  <a:tcPr/>
                </a:tc>
                <a:tc>
                  <a:txBody>
                    <a:bodyPr/>
                    <a:lstStyle/>
                    <a:p>
                      <a:pPr algn="ctr"/>
                      <a:r>
                        <a:rPr lang="en-GB" dirty="0"/>
                        <a:t>Various non-specific </a:t>
                      </a:r>
                    </a:p>
                    <a:p>
                      <a:pPr algn="ctr"/>
                      <a:r>
                        <a:rPr lang="en-GB" dirty="0">
                          <a:highlight>
                            <a:srgbClr val="FFFF00"/>
                          </a:highlight>
                        </a:rPr>
                        <a:t>(</a:t>
                      </a:r>
                      <a:r>
                        <a:rPr lang="en-GB" dirty="0" err="1">
                          <a:highlight>
                            <a:srgbClr val="FFFF00"/>
                          </a:highlight>
                        </a:rPr>
                        <a:t>prEN</a:t>
                      </a:r>
                      <a:r>
                        <a:rPr lang="en-GB" dirty="0">
                          <a:highlight>
                            <a:srgbClr val="FFFF00"/>
                          </a:highlight>
                        </a:rPr>
                        <a:t> 659)</a:t>
                      </a:r>
                    </a:p>
                  </a:txBody>
                  <a:tcPr/>
                </a:tc>
                <a:tc gridSpan="2">
                  <a:txBody>
                    <a:bodyPr/>
                    <a:lstStyle/>
                    <a:p>
                      <a:r>
                        <a:rPr lang="en-GB">
                          <a:highlight>
                            <a:srgbClr val="FFFF00"/>
                          </a:highlight>
                        </a:rPr>
                        <a:t>BS ISO 18639-4</a:t>
                      </a:r>
                      <a:endParaRPr lang="en-GB" dirty="0"/>
                    </a:p>
                  </a:txBody>
                  <a:tcPr/>
                </a:tc>
                <a:tc hMerge="1">
                  <a:txBody>
                    <a:bodyPr/>
                    <a:lstStyle/>
                    <a:p>
                      <a:r>
                        <a:rPr lang="en-GB" dirty="0">
                          <a:highlight>
                            <a:srgbClr val="FFFF00"/>
                          </a:highlight>
                        </a:rPr>
                        <a:t>BS ISO 18639-4</a:t>
                      </a:r>
                    </a:p>
                  </a:txBody>
                  <a:tcPr/>
                </a:tc>
                <a:extLst>
                  <a:ext uri="{0D108BD9-81ED-4DB2-BD59-A6C34878D82A}">
                    <a16:rowId xmlns:a16="http://schemas.microsoft.com/office/drawing/2014/main" val="1843093052"/>
                  </a:ext>
                </a:extLst>
              </a:tr>
              <a:tr h="370840">
                <a:tc>
                  <a:txBody>
                    <a:bodyPr/>
                    <a:lstStyle/>
                    <a:p>
                      <a:r>
                        <a:rPr lang="en-GB" dirty="0"/>
                        <a:t>Cleaning and Maintenance</a:t>
                      </a:r>
                    </a:p>
                  </a:txBody>
                  <a:tcPr/>
                </a:tc>
                <a:tc>
                  <a:txBody>
                    <a:bodyPr/>
                    <a:lstStyle/>
                    <a:p>
                      <a:pPr algn="ctr"/>
                      <a:r>
                        <a:rPr lang="en-GB" dirty="0"/>
                        <a:t>n/a</a:t>
                      </a:r>
                    </a:p>
                  </a:txBody>
                  <a:tcPr/>
                </a:tc>
                <a:tc gridSpan="2">
                  <a:txBody>
                    <a:bodyPr/>
                    <a:lstStyle/>
                    <a:p>
                      <a:r>
                        <a:rPr lang="en-GB" dirty="0">
                          <a:highlight>
                            <a:srgbClr val="FFFF00"/>
                          </a:highlight>
                        </a:rPr>
                        <a:t>BS ISO 23616:2022</a:t>
                      </a:r>
                      <a:endParaRPr lang="en-GB" dirty="0"/>
                    </a:p>
                  </a:txBody>
                  <a:tcPr/>
                </a:tc>
                <a:tc hMerge="1">
                  <a:txBody>
                    <a:bodyPr/>
                    <a:lstStyle/>
                    <a:p>
                      <a:r>
                        <a:rPr lang="en-GB" dirty="0">
                          <a:highlight>
                            <a:srgbClr val="FFFF00"/>
                          </a:highlight>
                        </a:rPr>
                        <a:t>BS ISO 23616:2022</a:t>
                      </a:r>
                    </a:p>
                  </a:txBody>
                  <a:tcPr/>
                </a:tc>
                <a:extLst>
                  <a:ext uri="{0D108BD9-81ED-4DB2-BD59-A6C34878D82A}">
                    <a16:rowId xmlns:a16="http://schemas.microsoft.com/office/drawing/2014/main" val="3519658778"/>
                  </a:ext>
                </a:extLst>
              </a:tr>
            </a:tbl>
          </a:graphicData>
        </a:graphic>
      </p:graphicFrame>
      <p:pic>
        <p:nvPicPr>
          <p:cNvPr id="4" name="Picture 3">
            <a:extLst>
              <a:ext uri="{FF2B5EF4-FFF2-40B4-BE49-F238E27FC236}">
                <a16:creationId xmlns:a16="http://schemas.microsoft.com/office/drawing/2014/main" id="{6B7DD20B-CCB4-2EC1-829A-60B25FFFC584}"/>
              </a:ext>
            </a:extLst>
          </p:cNvPr>
          <p:cNvPicPr>
            <a:picLocks noChangeAspect="1"/>
          </p:cNvPicPr>
          <p:nvPr/>
        </p:nvPicPr>
        <p:blipFill rotWithShape="1">
          <a:blip r:embed="rId2"/>
          <a:srcRect l="15801" t="17662" r="67670" b="19142"/>
          <a:stretch/>
        </p:blipFill>
        <p:spPr>
          <a:xfrm>
            <a:off x="7605676" y="1289564"/>
            <a:ext cx="3994578" cy="4892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1274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F81921-F153-714D-9685-A0A22544A6A9}"/>
              </a:ext>
            </a:extLst>
          </p:cNvPr>
          <p:cNvSpPr txBox="1"/>
          <p:nvPr/>
        </p:nvSpPr>
        <p:spPr>
          <a:xfrm>
            <a:off x="467532" y="509685"/>
            <a:ext cx="5421824" cy="584775"/>
          </a:xfrm>
          <a:prstGeom prst="rect">
            <a:avLst/>
          </a:prstGeom>
          <a:noFill/>
        </p:spPr>
        <p:txBody>
          <a:bodyPr wrap="square" rtlCol="0">
            <a:spAutoFit/>
          </a:bodyPr>
          <a:lstStyle/>
          <a:p>
            <a:r>
              <a:rPr lang="en-US" sz="3200" b="1" dirty="0">
                <a:solidFill>
                  <a:srgbClr val="0957A3"/>
                </a:solidFill>
                <a:latin typeface="Arial" panose="020B0604020202020204" pitchFamily="34" charset="0"/>
                <a:cs typeface="Arial" panose="020B0604020202020204" pitchFamily="34" charset="0"/>
              </a:rPr>
              <a:t>How Clean is Clean?</a:t>
            </a:r>
          </a:p>
        </p:txBody>
      </p:sp>
      <p:sp>
        <p:nvSpPr>
          <p:cNvPr id="7" name="TextBox 6">
            <a:extLst>
              <a:ext uri="{FF2B5EF4-FFF2-40B4-BE49-F238E27FC236}">
                <a16:creationId xmlns:a16="http://schemas.microsoft.com/office/drawing/2014/main" id="{DC4DE0E8-C8D1-CD49-9F5C-D6EBAD9BD7C1}"/>
              </a:ext>
            </a:extLst>
          </p:cNvPr>
          <p:cNvSpPr txBox="1"/>
          <p:nvPr/>
        </p:nvSpPr>
        <p:spPr>
          <a:xfrm>
            <a:off x="546847" y="5689755"/>
            <a:ext cx="11098305" cy="461665"/>
          </a:xfrm>
          <a:prstGeom prst="rect">
            <a:avLst/>
          </a:prstGeom>
          <a:noFill/>
        </p:spPr>
        <p:txBody>
          <a:bodyPr wrap="square" rtlCol="0">
            <a:spAutoFit/>
          </a:bodyPr>
          <a:lstStyle/>
          <a:p>
            <a:r>
              <a:rPr lang="en-US" sz="2400" dirty="0">
                <a:hlinkClick r:id="rId2"/>
              </a:rPr>
              <a:t>Research Foundation project - PPE and Fire Service Gear Cleaning Validation (nfpa.org)</a:t>
            </a:r>
            <a:endParaRPr lang="en-US" sz="105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1CBA303-A037-9B9C-95D8-784EAFFDF9A4}"/>
              </a:ext>
            </a:extLst>
          </p:cNvPr>
          <p:cNvPicPr>
            <a:picLocks noChangeAspect="1"/>
          </p:cNvPicPr>
          <p:nvPr/>
        </p:nvPicPr>
        <p:blipFill rotWithShape="1">
          <a:blip r:embed="rId3"/>
          <a:srcRect l="10294" t="29225" r="62941" b="32210"/>
          <a:stretch/>
        </p:blipFill>
        <p:spPr>
          <a:xfrm>
            <a:off x="1718189" y="1408472"/>
            <a:ext cx="8755621" cy="4041056"/>
          </a:xfrm>
          <a:prstGeom prst="rect">
            <a:avLst/>
          </a:prstGeom>
        </p:spPr>
      </p:pic>
    </p:spTree>
    <p:extLst>
      <p:ext uri="{BB962C8B-B14F-4D97-AF65-F5344CB8AC3E}">
        <p14:creationId xmlns:p14="http://schemas.microsoft.com/office/powerpoint/2010/main" val="2736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F81921-F153-714D-9685-A0A22544A6A9}"/>
              </a:ext>
            </a:extLst>
          </p:cNvPr>
          <p:cNvSpPr txBox="1"/>
          <p:nvPr/>
        </p:nvSpPr>
        <p:spPr>
          <a:xfrm>
            <a:off x="467532" y="509685"/>
            <a:ext cx="6678992" cy="584775"/>
          </a:xfrm>
          <a:prstGeom prst="rect">
            <a:avLst/>
          </a:prstGeom>
          <a:noFill/>
        </p:spPr>
        <p:txBody>
          <a:bodyPr wrap="square" rtlCol="0">
            <a:spAutoFit/>
          </a:bodyPr>
          <a:lstStyle/>
          <a:p>
            <a:r>
              <a:rPr lang="en-US" sz="3200" b="1" dirty="0">
                <a:solidFill>
                  <a:srgbClr val="0957A3"/>
                </a:solidFill>
                <a:latin typeface="Arial" panose="020B0604020202020204" pitchFamily="34" charset="0"/>
                <a:cs typeface="Arial" panose="020B0604020202020204" pitchFamily="34" charset="0"/>
              </a:rPr>
              <a:t>NFPA 1851 (under revision) </a:t>
            </a:r>
          </a:p>
        </p:txBody>
      </p:sp>
      <p:pic>
        <p:nvPicPr>
          <p:cNvPr id="3074" name="Picture 2" descr="2020 NFPA 1851 Standard Book PDF">
            <a:extLst>
              <a:ext uri="{FF2B5EF4-FFF2-40B4-BE49-F238E27FC236}">
                <a16:creationId xmlns:a16="http://schemas.microsoft.com/office/drawing/2014/main" id="{00D6EBCE-028C-6371-5A14-D12FFE850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190" y="1440484"/>
            <a:ext cx="4196347" cy="4891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3BFD43-FDBC-221A-E2F1-A3E4809A38C9}"/>
              </a:ext>
            </a:extLst>
          </p:cNvPr>
          <p:cNvSpPr txBox="1"/>
          <p:nvPr/>
        </p:nvSpPr>
        <p:spPr>
          <a:xfrm>
            <a:off x="5252537" y="1686757"/>
            <a:ext cx="6545886" cy="3108543"/>
          </a:xfrm>
          <a:prstGeom prst="rect">
            <a:avLst/>
          </a:prstGeom>
          <a:noFill/>
        </p:spPr>
        <p:txBody>
          <a:bodyPr wrap="square" rtlCol="0">
            <a:spAutoFit/>
          </a:bodyPr>
          <a:lstStyle/>
          <a:p>
            <a:r>
              <a:rPr lang="en-GB" sz="2800" dirty="0"/>
              <a:t>Annual independent verification </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50% Volatile organic compounds (VOCs)</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50% Heavy metals</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99.9% bacteria and viruses</a:t>
            </a:r>
          </a:p>
        </p:txBody>
      </p:sp>
    </p:spTree>
    <p:extLst>
      <p:ext uri="{BB962C8B-B14F-4D97-AF65-F5344CB8AC3E}">
        <p14:creationId xmlns:p14="http://schemas.microsoft.com/office/powerpoint/2010/main" val="1281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a6f0539-b7dc-474a-b30f-e823ea4be561" xsi:nil="true"/>
    <lcf76f155ced4ddcb4097134ff3c332f xmlns="c10be9d2-353f-4684-ac97-e61d891ada9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2A692E96C1C941B312896BF83D442B" ma:contentTypeVersion="13" ma:contentTypeDescription="Create a new document." ma:contentTypeScope="" ma:versionID="4fd012c38920a9a3a83b3140e27b2fd0">
  <xsd:schema xmlns:xsd="http://www.w3.org/2001/XMLSchema" xmlns:xs="http://www.w3.org/2001/XMLSchema" xmlns:p="http://schemas.microsoft.com/office/2006/metadata/properties" xmlns:ns2="c10be9d2-353f-4684-ac97-e61d891ada9d" xmlns:ns3="ba6f0539-b7dc-474a-b30f-e823ea4be561" targetNamespace="http://schemas.microsoft.com/office/2006/metadata/properties" ma:root="true" ma:fieldsID="8e15510cbe5d21740755206519aaf3ef" ns2:_="" ns3:_="">
    <xsd:import namespace="c10be9d2-353f-4684-ac97-e61d891ada9d"/>
    <xsd:import namespace="ba6f0539-b7dc-474a-b30f-e823ea4be56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0be9d2-353f-4684-ac97-e61d891ada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67bfccd-6606-4b73-9403-b2a4b6c7136a"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6f0539-b7dc-474a-b30f-e823ea4be56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79ec2a1-c1f1-4547-be45-1dea30033fab}" ma:internalName="TaxCatchAll" ma:showField="CatchAllData" ma:web="ba6f0539-b7dc-474a-b30f-e823ea4be5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115BBA-5EE2-4C92-82E2-D188EB9E30DB}">
  <ds:schemaRefs>
    <ds:schemaRef ds:uri="http://purl.org/dc/terms/"/>
    <ds:schemaRef ds:uri="http://schemas.microsoft.com/office/2006/documentManagement/types"/>
    <ds:schemaRef ds:uri="http://purl.org/dc/elements/1.1/"/>
    <ds:schemaRef ds:uri="http://schemas.microsoft.com/office/2006/metadata/properties"/>
    <ds:schemaRef ds:uri="http://www.w3.org/XML/1998/namespace"/>
    <ds:schemaRef ds:uri="http://schemas.microsoft.com/office/infopath/2007/PartnerControls"/>
    <ds:schemaRef ds:uri="http://purl.org/dc/dcmitype/"/>
    <ds:schemaRef ds:uri="http://schemas.openxmlformats.org/package/2006/metadata/core-properties"/>
    <ds:schemaRef ds:uri="c278110e-9370-43c4-a6d3-631e8785644e"/>
    <ds:schemaRef ds:uri="8a7ebfb4-e055-45de-b128-16d8b5f726a3"/>
  </ds:schemaRefs>
</ds:datastoreItem>
</file>

<file path=customXml/itemProps2.xml><?xml version="1.0" encoding="utf-8"?>
<ds:datastoreItem xmlns:ds="http://schemas.openxmlformats.org/officeDocument/2006/customXml" ds:itemID="{CDA29207-2787-489A-B55D-5599443E0DEA}">
  <ds:schemaRefs>
    <ds:schemaRef ds:uri="http://schemas.microsoft.com/sharepoint/v3/contenttype/forms"/>
  </ds:schemaRefs>
</ds:datastoreItem>
</file>

<file path=customXml/itemProps3.xml><?xml version="1.0" encoding="utf-8"?>
<ds:datastoreItem xmlns:ds="http://schemas.openxmlformats.org/officeDocument/2006/customXml" ds:itemID="{D1899AFA-AE75-4BCA-B90B-3D5FCAB40377}"/>
</file>

<file path=docProps/app.xml><?xml version="1.0" encoding="utf-8"?>
<Properties xmlns="http://schemas.openxmlformats.org/officeDocument/2006/extended-properties" xmlns:vt="http://schemas.openxmlformats.org/officeDocument/2006/docPropsVTypes">
  <TotalTime>658</TotalTime>
  <Words>734</Words>
  <Application>Microsoft Office PowerPoint</Application>
  <PresentationFormat>Widescreen</PresentationFormat>
  <Paragraphs>164</Paragraphs>
  <Slides>14</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Aptos</vt:lpstr>
      <vt:lpstr>Arial</vt:lpstr>
      <vt:lpstr>Calibri</vt:lpstr>
      <vt:lpstr>Calibri Light</vt:lpstr>
      <vt:lpstr>Georgia</vt:lpstr>
      <vt:lpstr>Impact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EBY Design</dc:creator>
  <cp:lastModifiedBy>Egan-Briers, Brett</cp:lastModifiedBy>
  <cp:revision>34</cp:revision>
  <dcterms:created xsi:type="dcterms:W3CDTF">2021-11-22T12:21:10Z</dcterms:created>
  <dcterms:modified xsi:type="dcterms:W3CDTF">2024-07-01T16:13:54Z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0x010100E32A692E96C1C941B312896BF83D442B</vt:lpwstr>
  </property>
  <property fmtid="{D5CDD505-2E9C-101B-9397-08002B2CF9AE}" pid="3" name="MSIP_Label_4d22f659-8248-4419-995f-fff2cde2ff83_Enabled">
    <vt:lpwstr>true</vt:lpwstr>
  </property>
  <property fmtid="{D5CDD505-2E9C-101B-9397-08002B2CF9AE}" pid="4" name="MSIP_Label_4d22f659-8248-4419-995f-fff2cde2ff83_SetDate">
    <vt:lpwstr>2024-03-12T21:42:34Z</vt:lpwstr>
  </property>
  <property fmtid="{D5CDD505-2E9C-101B-9397-08002B2CF9AE}" pid="5" name="MSIP_Label_4d22f659-8248-4419-995f-fff2cde2ff83_Method">
    <vt:lpwstr>Standard</vt:lpwstr>
  </property>
  <property fmtid="{D5CDD505-2E9C-101B-9397-08002B2CF9AE}" pid="6" name="MSIP_Label_4d22f659-8248-4419-995f-fff2cde2ff83_Name">
    <vt:lpwstr>OFFICIAL</vt:lpwstr>
  </property>
  <property fmtid="{D5CDD505-2E9C-101B-9397-08002B2CF9AE}" pid="7" name="MSIP_Label_4d22f659-8248-4419-995f-fff2cde2ff83_SiteId">
    <vt:lpwstr>c8b125d0-ba85-4441-8b06-df523851b190</vt:lpwstr>
  </property>
  <property fmtid="{D5CDD505-2E9C-101B-9397-08002B2CF9AE}" pid="8" name="MSIP_Label_4d22f659-8248-4419-995f-fff2cde2ff83_ActionId">
    <vt:lpwstr>7063e157-6745-49e1-8e3a-0811e0e321b1</vt:lpwstr>
  </property>
  <property fmtid="{D5CDD505-2E9C-101B-9397-08002B2CF9AE}" pid="9" name="MSIP_Label_4d22f659-8248-4419-995f-fff2cde2ff83_ContentBits">
    <vt:lpwstr>3</vt:lpwstr>
  </property>
  <property fmtid="{D5CDD505-2E9C-101B-9397-08002B2CF9AE}" pid="10" name="ClassificationContentMarkingFooterLocations">
    <vt:lpwstr>Office Theme:10</vt:lpwstr>
  </property>
  <property fmtid="{D5CDD505-2E9C-101B-9397-08002B2CF9AE}" pid="11" name="ClassificationContentMarkingFooterText">
    <vt:lpwstr>OFFICIAL</vt:lpwstr>
  </property>
  <property fmtid="{D5CDD505-2E9C-101B-9397-08002B2CF9AE}" pid="12" name="ClassificationContentMarkingHeaderLocations">
    <vt:lpwstr>Office Theme:9</vt:lpwstr>
  </property>
  <property fmtid="{D5CDD505-2E9C-101B-9397-08002B2CF9AE}" pid="13" name="ClassificationContentMarkingHeaderText">
    <vt:lpwstr>OFFICIAL</vt:lpwstr>
  </property>
  <property fmtid="{D5CDD505-2E9C-101B-9397-08002B2CF9AE}" pid="14" name="MediaServiceImageTags">
    <vt:lpwstr/>
  </property>
</Properties>
</file>