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745" r:id="rId6"/>
  </p:sldMasterIdLst>
  <p:notesMasterIdLst>
    <p:notesMasterId r:id="rId53"/>
  </p:notesMasterIdLst>
  <p:sldIdLst>
    <p:sldId id="259" r:id="rId7"/>
    <p:sldId id="2146850287" r:id="rId8"/>
    <p:sldId id="430" r:id="rId9"/>
    <p:sldId id="423" r:id="rId10"/>
    <p:sldId id="427" r:id="rId11"/>
    <p:sldId id="347" r:id="rId12"/>
    <p:sldId id="2146850276" r:id="rId13"/>
    <p:sldId id="354" r:id="rId14"/>
    <p:sldId id="432" r:id="rId15"/>
    <p:sldId id="429" r:id="rId16"/>
    <p:sldId id="313" r:id="rId17"/>
    <p:sldId id="356" r:id="rId18"/>
    <p:sldId id="256" r:id="rId19"/>
    <p:sldId id="357" r:id="rId20"/>
    <p:sldId id="358" r:id="rId21"/>
    <p:sldId id="382" r:id="rId22"/>
    <p:sldId id="385" r:id="rId23"/>
    <p:sldId id="386" r:id="rId24"/>
    <p:sldId id="359" r:id="rId25"/>
    <p:sldId id="409" r:id="rId26"/>
    <p:sldId id="381" r:id="rId27"/>
    <p:sldId id="380" r:id="rId28"/>
    <p:sldId id="327" r:id="rId29"/>
    <p:sldId id="362" r:id="rId30"/>
    <p:sldId id="363" r:id="rId31"/>
    <p:sldId id="404" r:id="rId32"/>
    <p:sldId id="364" r:id="rId33"/>
    <p:sldId id="367" r:id="rId34"/>
    <p:sldId id="401" r:id="rId35"/>
    <p:sldId id="366" r:id="rId36"/>
    <p:sldId id="365" r:id="rId37"/>
    <p:sldId id="353" r:id="rId38"/>
    <p:sldId id="2146850286" r:id="rId39"/>
    <p:sldId id="2146850277" r:id="rId40"/>
    <p:sldId id="2146850282" r:id="rId41"/>
    <p:sldId id="371" r:id="rId42"/>
    <p:sldId id="2146850285" r:id="rId43"/>
    <p:sldId id="391" r:id="rId44"/>
    <p:sldId id="375" r:id="rId45"/>
    <p:sldId id="377" r:id="rId46"/>
    <p:sldId id="374" r:id="rId47"/>
    <p:sldId id="398" r:id="rId48"/>
    <p:sldId id="399" r:id="rId49"/>
    <p:sldId id="373" r:id="rId50"/>
    <p:sldId id="395" r:id="rId51"/>
    <p:sldId id="421" r:id="rId52"/>
  </p:sldIdLst>
  <p:sldSz cx="9144000" cy="5143500" type="screen16x9"/>
  <p:notesSz cx="6669088"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388938" indent="6826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777875" indent="13652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168400" indent="203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557338" indent="27146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974">
          <p15:clr>
            <a:srgbClr val="A4A3A4"/>
          </p15:clr>
        </p15:guide>
        <p15:guide id="2" orient="horz" pos="2777">
          <p15:clr>
            <a:srgbClr val="A4A3A4"/>
          </p15:clr>
        </p15:guide>
        <p15:guide id="3" pos="535">
          <p15:clr>
            <a:srgbClr val="A4A3A4"/>
          </p15:clr>
        </p15:guide>
        <p15:guide id="4" pos="489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E00081-0040-0C4E-EE35-0BC99AE08C2A}" name="Peter Gustafson" initials="PG" userId="S::peter.gustafson@london-fire.gov.uk::3054be72-3ac7-46fc-81f5-bbd262d1b92c" providerId="AD"/>
  <p188:author id="{77298EB6-EC75-D82E-B386-18951A4D2B7B}" name="Adam Stone" initials="AS" userId="S::ADAM.STONE2@london-fire.gov.uk::6b9f8389-5b5c-4193-b9a2-c875581cd8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e Topping" initials="DT" lastIdx="15" clrIdx="0">
    <p:extLst>
      <p:ext uri="{19B8F6BF-5375-455C-9EA6-DF929625EA0E}">
        <p15:presenceInfo xmlns:p15="http://schemas.microsoft.com/office/powerpoint/2012/main" userId="S::DAVE.TOPPING@london-fire.gov.uk::a73b84f3-9197-4997-9ac2-99d8171321f5" providerId="AD"/>
      </p:ext>
    </p:extLst>
  </p:cmAuthor>
  <p:cmAuthor id="2" name="Peter Gustafson" initials="PG" lastIdx="9" clrIdx="1">
    <p:extLst>
      <p:ext uri="{19B8F6BF-5375-455C-9EA6-DF929625EA0E}">
        <p15:presenceInfo xmlns:p15="http://schemas.microsoft.com/office/powerpoint/2012/main" userId="S::peter.gustafson@london-fire.gov.uk::3054be72-3ac7-46fc-81f5-bbd262d1b9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954" y="126"/>
      </p:cViewPr>
      <p:guideLst>
        <p:guide orient="horz" pos="974"/>
        <p:guide orient="horz" pos="2777"/>
        <p:guide pos="535"/>
        <p:guide pos="489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Stone" userId="6b9f8389-5b5c-4193-b9a2-c875581cd867" providerId="ADAL" clId="{00037FFF-DE91-49CC-AC05-B316B2FCBB12}"/>
    <pc:docChg chg="undo custSel addSld delSld modSld sldOrd">
      <pc:chgData name="Adam Stone" userId="6b9f8389-5b5c-4193-b9a2-c875581cd867" providerId="ADAL" clId="{00037FFF-DE91-49CC-AC05-B316B2FCBB12}" dt="2024-05-31T07:47:23.797" v="2890" actId="313"/>
      <pc:docMkLst>
        <pc:docMk/>
      </pc:docMkLst>
      <pc:sldChg chg="modNotesTx">
        <pc:chgData name="Adam Stone" userId="6b9f8389-5b5c-4193-b9a2-c875581cd867" providerId="ADAL" clId="{00037FFF-DE91-49CC-AC05-B316B2FCBB12}" dt="2024-05-31T06:37:26.113" v="74" actId="6549"/>
        <pc:sldMkLst>
          <pc:docMk/>
          <pc:sldMk cId="0" sldId="313"/>
        </pc:sldMkLst>
      </pc:sldChg>
      <pc:sldChg chg="ord">
        <pc:chgData name="Adam Stone" userId="6b9f8389-5b5c-4193-b9a2-c875581cd867" providerId="ADAL" clId="{00037FFF-DE91-49CC-AC05-B316B2FCBB12}" dt="2024-05-31T06:34:45.600" v="45"/>
        <pc:sldMkLst>
          <pc:docMk/>
          <pc:sldMk cId="3808725024" sldId="347"/>
        </pc:sldMkLst>
      </pc:sldChg>
      <pc:sldChg chg="modSp mod">
        <pc:chgData name="Adam Stone" userId="6b9f8389-5b5c-4193-b9a2-c875581cd867" providerId="ADAL" clId="{00037FFF-DE91-49CC-AC05-B316B2FCBB12}" dt="2024-05-31T06:34:16.840" v="43" actId="20577"/>
        <pc:sldMkLst>
          <pc:docMk/>
          <pc:sldMk cId="1605160863" sldId="354"/>
        </pc:sldMkLst>
        <pc:spChg chg="mod">
          <ac:chgData name="Adam Stone" userId="6b9f8389-5b5c-4193-b9a2-c875581cd867" providerId="ADAL" clId="{00037FFF-DE91-49CC-AC05-B316B2FCBB12}" dt="2024-05-31T06:34:16.840" v="43" actId="20577"/>
          <ac:spMkLst>
            <pc:docMk/>
            <pc:sldMk cId="1605160863" sldId="354"/>
            <ac:spMk id="3" creationId="{63CFD154-5409-40AE-ABBC-F97F8F389593}"/>
          </ac:spMkLst>
        </pc:spChg>
      </pc:sldChg>
      <pc:sldChg chg="modSp mod">
        <pc:chgData name="Adam Stone" userId="6b9f8389-5b5c-4193-b9a2-c875581cd867" providerId="ADAL" clId="{00037FFF-DE91-49CC-AC05-B316B2FCBB12}" dt="2024-05-31T07:05:55.665" v="908" actId="20577"/>
        <pc:sldMkLst>
          <pc:docMk/>
          <pc:sldMk cId="3699277654" sldId="359"/>
        </pc:sldMkLst>
        <pc:spChg chg="mod">
          <ac:chgData name="Adam Stone" userId="6b9f8389-5b5c-4193-b9a2-c875581cd867" providerId="ADAL" clId="{00037FFF-DE91-49CC-AC05-B316B2FCBB12}" dt="2024-05-31T07:05:55.665" v="908" actId="20577"/>
          <ac:spMkLst>
            <pc:docMk/>
            <pc:sldMk cId="3699277654" sldId="359"/>
            <ac:spMk id="3079" creationId="{A1F46CF5-CDCC-5EE6-6093-0CEDF3CED767}"/>
          </ac:spMkLst>
        </pc:spChg>
      </pc:sldChg>
      <pc:sldChg chg="modSp">
        <pc:chgData name="Adam Stone" userId="6b9f8389-5b5c-4193-b9a2-c875581cd867" providerId="ADAL" clId="{00037FFF-DE91-49CC-AC05-B316B2FCBB12}" dt="2024-05-31T06:40:36.965" v="123" actId="14100"/>
        <pc:sldMkLst>
          <pc:docMk/>
          <pc:sldMk cId="3491665887" sldId="363"/>
        </pc:sldMkLst>
        <pc:spChg chg="mod">
          <ac:chgData name="Adam Stone" userId="6b9f8389-5b5c-4193-b9a2-c875581cd867" providerId="ADAL" clId="{00037FFF-DE91-49CC-AC05-B316B2FCBB12}" dt="2024-05-31T06:40:36.965" v="123" actId="14100"/>
          <ac:spMkLst>
            <pc:docMk/>
            <pc:sldMk cId="3491665887" sldId="363"/>
            <ac:spMk id="3" creationId="{6E250A58-AF73-4F79-B5E3-39CA77E6A97A}"/>
          </ac:spMkLst>
        </pc:spChg>
      </pc:sldChg>
      <pc:sldChg chg="modSp mod">
        <pc:chgData name="Adam Stone" userId="6b9f8389-5b5c-4193-b9a2-c875581cd867" providerId="ADAL" clId="{00037FFF-DE91-49CC-AC05-B316B2FCBB12}" dt="2024-05-31T07:07:56.769" v="911" actId="20577"/>
        <pc:sldMkLst>
          <pc:docMk/>
          <pc:sldMk cId="935362518" sldId="364"/>
        </pc:sldMkLst>
        <pc:spChg chg="mod">
          <ac:chgData name="Adam Stone" userId="6b9f8389-5b5c-4193-b9a2-c875581cd867" providerId="ADAL" clId="{00037FFF-DE91-49CC-AC05-B316B2FCBB12}" dt="2024-05-31T07:07:56.769" v="911" actId="20577"/>
          <ac:spMkLst>
            <pc:docMk/>
            <pc:sldMk cId="935362518" sldId="364"/>
            <ac:spMk id="8199" creationId="{B4401573-AC78-FE41-C2E8-2C09CF9DEDCB}"/>
          </ac:spMkLst>
        </pc:spChg>
      </pc:sldChg>
      <pc:sldChg chg="modSp mod">
        <pc:chgData name="Adam Stone" userId="6b9f8389-5b5c-4193-b9a2-c875581cd867" providerId="ADAL" clId="{00037FFF-DE91-49CC-AC05-B316B2FCBB12}" dt="2024-05-31T07:47:15.619" v="2889" actId="20577"/>
        <pc:sldMkLst>
          <pc:docMk/>
          <pc:sldMk cId="2298504152" sldId="365"/>
        </pc:sldMkLst>
        <pc:spChg chg="mod">
          <ac:chgData name="Adam Stone" userId="6b9f8389-5b5c-4193-b9a2-c875581cd867" providerId="ADAL" clId="{00037FFF-DE91-49CC-AC05-B316B2FCBB12}" dt="2024-05-31T07:47:15.619" v="2889" actId="20577"/>
          <ac:spMkLst>
            <pc:docMk/>
            <pc:sldMk cId="2298504152" sldId="365"/>
            <ac:spMk id="6" creationId="{6275BF07-9B2B-DCC9-FBC1-A8251BDABDA8}"/>
          </ac:spMkLst>
        </pc:spChg>
      </pc:sldChg>
      <pc:sldChg chg="modSp mod">
        <pc:chgData name="Adam Stone" userId="6b9f8389-5b5c-4193-b9a2-c875581cd867" providerId="ADAL" clId="{00037FFF-DE91-49CC-AC05-B316B2FCBB12}" dt="2024-05-31T06:43:44.749" v="268" actId="20577"/>
        <pc:sldMkLst>
          <pc:docMk/>
          <pc:sldMk cId="1988932384" sldId="367"/>
        </pc:sldMkLst>
        <pc:spChg chg="mod">
          <ac:chgData name="Adam Stone" userId="6b9f8389-5b5c-4193-b9a2-c875581cd867" providerId="ADAL" clId="{00037FFF-DE91-49CC-AC05-B316B2FCBB12}" dt="2024-05-31T06:43:44.749" v="268" actId="20577"/>
          <ac:spMkLst>
            <pc:docMk/>
            <pc:sldMk cId="1988932384" sldId="367"/>
            <ac:spMk id="11" creationId="{FB7B3F51-DCD4-0661-7BB5-F9C229427500}"/>
          </ac:spMkLst>
        </pc:spChg>
      </pc:sldChg>
      <pc:sldChg chg="modNotesTx">
        <pc:chgData name="Adam Stone" userId="6b9f8389-5b5c-4193-b9a2-c875581cd867" providerId="ADAL" clId="{00037FFF-DE91-49CC-AC05-B316B2FCBB12}" dt="2024-05-31T07:00:01.203" v="897" actId="313"/>
        <pc:sldMkLst>
          <pc:docMk/>
          <pc:sldMk cId="3193199392" sldId="373"/>
        </pc:sldMkLst>
      </pc:sldChg>
      <pc:sldChg chg="modSp mod">
        <pc:chgData name="Adam Stone" userId="6b9f8389-5b5c-4193-b9a2-c875581cd867" providerId="ADAL" clId="{00037FFF-DE91-49CC-AC05-B316B2FCBB12}" dt="2024-05-31T06:58:14.462" v="825" actId="20577"/>
        <pc:sldMkLst>
          <pc:docMk/>
          <pc:sldMk cId="804784259" sldId="374"/>
        </pc:sldMkLst>
        <pc:spChg chg="mod">
          <ac:chgData name="Adam Stone" userId="6b9f8389-5b5c-4193-b9a2-c875581cd867" providerId="ADAL" clId="{00037FFF-DE91-49CC-AC05-B316B2FCBB12}" dt="2024-05-31T06:58:14.462" v="825" actId="20577"/>
          <ac:spMkLst>
            <pc:docMk/>
            <pc:sldMk cId="804784259" sldId="374"/>
            <ac:spMk id="3" creationId="{88572EAE-17CF-4851-B74B-2CF3D8109509}"/>
          </ac:spMkLst>
        </pc:spChg>
      </pc:sldChg>
      <pc:sldChg chg="modSp mod">
        <pc:chgData name="Adam Stone" userId="6b9f8389-5b5c-4193-b9a2-c875581cd867" providerId="ADAL" clId="{00037FFF-DE91-49CC-AC05-B316B2FCBB12}" dt="2024-05-31T06:57:36.838" v="776" actId="6549"/>
        <pc:sldMkLst>
          <pc:docMk/>
          <pc:sldMk cId="2507672555" sldId="377"/>
        </pc:sldMkLst>
        <pc:spChg chg="mod">
          <ac:chgData name="Adam Stone" userId="6b9f8389-5b5c-4193-b9a2-c875581cd867" providerId="ADAL" clId="{00037FFF-DE91-49CC-AC05-B316B2FCBB12}" dt="2024-05-31T06:57:36.838" v="776" actId="6549"/>
          <ac:spMkLst>
            <pc:docMk/>
            <pc:sldMk cId="2507672555" sldId="377"/>
            <ac:spMk id="3" creationId="{88572EAE-17CF-4851-B74B-2CF3D8109509}"/>
          </ac:spMkLst>
        </pc:spChg>
      </pc:sldChg>
      <pc:sldChg chg="modSp mod">
        <pc:chgData name="Adam Stone" userId="6b9f8389-5b5c-4193-b9a2-c875581cd867" providerId="ADAL" clId="{00037FFF-DE91-49CC-AC05-B316B2FCBB12}" dt="2024-05-31T06:39:43.660" v="122" actId="6549"/>
        <pc:sldMkLst>
          <pc:docMk/>
          <pc:sldMk cId="2560736709" sldId="380"/>
        </pc:sldMkLst>
        <pc:spChg chg="mod">
          <ac:chgData name="Adam Stone" userId="6b9f8389-5b5c-4193-b9a2-c875581cd867" providerId="ADAL" clId="{00037FFF-DE91-49CC-AC05-B316B2FCBB12}" dt="2024-05-31T06:39:43.660" v="122" actId="6549"/>
          <ac:spMkLst>
            <pc:docMk/>
            <pc:sldMk cId="2560736709" sldId="380"/>
            <ac:spMk id="9223" creationId="{A0432B6E-4715-B12A-99E2-2D909216402F}"/>
          </ac:spMkLst>
        </pc:spChg>
      </pc:sldChg>
      <pc:sldChg chg="modSp mod">
        <pc:chgData name="Adam Stone" userId="6b9f8389-5b5c-4193-b9a2-c875581cd867" providerId="ADAL" clId="{00037FFF-DE91-49CC-AC05-B316B2FCBB12}" dt="2024-05-31T06:39:27.112" v="121" actId="5793"/>
        <pc:sldMkLst>
          <pc:docMk/>
          <pc:sldMk cId="4123294206" sldId="381"/>
        </pc:sldMkLst>
        <pc:spChg chg="mod">
          <ac:chgData name="Adam Stone" userId="6b9f8389-5b5c-4193-b9a2-c875581cd867" providerId="ADAL" clId="{00037FFF-DE91-49CC-AC05-B316B2FCBB12}" dt="2024-05-31T06:39:27.112" v="121" actId="5793"/>
          <ac:spMkLst>
            <pc:docMk/>
            <pc:sldMk cId="4123294206" sldId="381"/>
            <ac:spMk id="13321" creationId="{1A713668-6864-1B94-9FD3-D01994BE918B}"/>
          </ac:spMkLst>
        </pc:spChg>
      </pc:sldChg>
      <pc:sldChg chg="del">
        <pc:chgData name="Adam Stone" userId="6b9f8389-5b5c-4193-b9a2-c875581cd867" providerId="ADAL" clId="{00037FFF-DE91-49CC-AC05-B316B2FCBB12}" dt="2024-05-31T06:59:47.927" v="895" actId="47"/>
        <pc:sldMkLst>
          <pc:docMk/>
          <pc:sldMk cId="2210305768" sldId="394"/>
        </pc:sldMkLst>
      </pc:sldChg>
      <pc:sldChg chg="modSp mod">
        <pc:chgData name="Adam Stone" userId="6b9f8389-5b5c-4193-b9a2-c875581cd867" providerId="ADAL" clId="{00037FFF-DE91-49CC-AC05-B316B2FCBB12}" dt="2024-05-31T06:58:24.468" v="826" actId="255"/>
        <pc:sldMkLst>
          <pc:docMk/>
          <pc:sldMk cId="660930376" sldId="398"/>
        </pc:sldMkLst>
        <pc:spChg chg="mod">
          <ac:chgData name="Adam Stone" userId="6b9f8389-5b5c-4193-b9a2-c875581cd867" providerId="ADAL" clId="{00037FFF-DE91-49CC-AC05-B316B2FCBB12}" dt="2024-05-31T06:58:24.468" v="826" actId="255"/>
          <ac:spMkLst>
            <pc:docMk/>
            <pc:sldMk cId="660930376" sldId="398"/>
            <ac:spMk id="3" creationId="{88572EAE-17CF-4851-B74B-2CF3D8109509}"/>
          </ac:spMkLst>
        </pc:spChg>
      </pc:sldChg>
      <pc:sldChg chg="modSp mod modNotesTx">
        <pc:chgData name="Adam Stone" userId="6b9f8389-5b5c-4193-b9a2-c875581cd867" providerId="ADAL" clId="{00037FFF-DE91-49CC-AC05-B316B2FCBB12}" dt="2024-05-31T06:59:44.132" v="894"/>
        <pc:sldMkLst>
          <pc:docMk/>
          <pc:sldMk cId="2544502295" sldId="399"/>
        </pc:sldMkLst>
        <pc:spChg chg="mod">
          <ac:chgData name="Adam Stone" userId="6b9f8389-5b5c-4193-b9a2-c875581cd867" providerId="ADAL" clId="{00037FFF-DE91-49CC-AC05-B316B2FCBB12}" dt="2024-05-31T06:59:16.374" v="891" actId="313"/>
          <ac:spMkLst>
            <pc:docMk/>
            <pc:sldMk cId="2544502295" sldId="399"/>
            <ac:spMk id="3" creationId="{88572EAE-17CF-4851-B74B-2CF3D8109509}"/>
          </ac:spMkLst>
        </pc:spChg>
      </pc:sldChg>
      <pc:sldChg chg="modSp mod">
        <pc:chgData name="Adam Stone" userId="6b9f8389-5b5c-4193-b9a2-c875581cd867" providerId="ADAL" clId="{00037FFF-DE91-49CC-AC05-B316B2FCBB12}" dt="2024-05-31T06:44:21.175" v="311" actId="113"/>
        <pc:sldMkLst>
          <pc:docMk/>
          <pc:sldMk cId="2819053770" sldId="401"/>
        </pc:sldMkLst>
        <pc:spChg chg="mod">
          <ac:chgData name="Adam Stone" userId="6b9f8389-5b5c-4193-b9a2-c875581cd867" providerId="ADAL" clId="{00037FFF-DE91-49CC-AC05-B316B2FCBB12}" dt="2024-05-31T06:44:21.175" v="311" actId="113"/>
          <ac:spMkLst>
            <pc:docMk/>
            <pc:sldMk cId="2819053770" sldId="401"/>
            <ac:spMk id="3086" creationId="{8757746B-8464-AB39-8287-9E590EC23F20}"/>
          </ac:spMkLst>
        </pc:spChg>
      </pc:sldChg>
      <pc:sldChg chg="modSp mod">
        <pc:chgData name="Adam Stone" userId="6b9f8389-5b5c-4193-b9a2-c875581cd867" providerId="ADAL" clId="{00037FFF-DE91-49CC-AC05-B316B2FCBB12}" dt="2024-05-31T06:33:45.470" v="25" actId="113"/>
        <pc:sldMkLst>
          <pc:docMk/>
          <pc:sldMk cId="1462488298" sldId="423"/>
        </pc:sldMkLst>
        <pc:spChg chg="mod">
          <ac:chgData name="Adam Stone" userId="6b9f8389-5b5c-4193-b9a2-c875581cd867" providerId="ADAL" clId="{00037FFF-DE91-49CC-AC05-B316B2FCBB12}" dt="2024-05-31T06:33:45.470" v="25" actId="113"/>
          <ac:spMkLst>
            <pc:docMk/>
            <pc:sldMk cId="1462488298" sldId="423"/>
            <ac:spMk id="3" creationId="{C1469BD4-5EFD-69B9-58C9-EBF04432E0D2}"/>
          </ac:spMkLst>
        </pc:spChg>
      </pc:sldChg>
      <pc:sldChg chg="modSp mod">
        <pc:chgData name="Adam Stone" userId="6b9f8389-5b5c-4193-b9a2-c875581cd867" providerId="ADAL" clId="{00037FFF-DE91-49CC-AC05-B316B2FCBB12}" dt="2024-05-31T06:36:47.317" v="73" actId="113"/>
        <pc:sldMkLst>
          <pc:docMk/>
          <pc:sldMk cId="3895345431" sldId="429"/>
        </pc:sldMkLst>
        <pc:spChg chg="mod">
          <ac:chgData name="Adam Stone" userId="6b9f8389-5b5c-4193-b9a2-c875581cd867" providerId="ADAL" clId="{00037FFF-DE91-49CC-AC05-B316B2FCBB12}" dt="2024-05-31T06:36:47.317" v="73" actId="113"/>
          <ac:spMkLst>
            <pc:docMk/>
            <pc:sldMk cId="3895345431" sldId="429"/>
            <ac:spMk id="3" creationId="{3DDFC153-FB15-5E74-F0D0-3F1F2569F35D}"/>
          </ac:spMkLst>
        </pc:spChg>
      </pc:sldChg>
      <pc:sldChg chg="modSp mod">
        <pc:chgData name="Adam Stone" userId="6b9f8389-5b5c-4193-b9a2-c875581cd867" providerId="ADAL" clId="{00037FFF-DE91-49CC-AC05-B316B2FCBB12}" dt="2024-05-31T06:32:56.052" v="13" actId="14100"/>
        <pc:sldMkLst>
          <pc:docMk/>
          <pc:sldMk cId="1920697514" sldId="430"/>
        </pc:sldMkLst>
        <pc:spChg chg="mod">
          <ac:chgData name="Adam Stone" userId="6b9f8389-5b5c-4193-b9a2-c875581cd867" providerId="ADAL" clId="{00037FFF-DE91-49CC-AC05-B316B2FCBB12}" dt="2024-05-31T06:32:51.237" v="12" actId="14100"/>
          <ac:spMkLst>
            <pc:docMk/>
            <pc:sldMk cId="1920697514" sldId="430"/>
            <ac:spMk id="3" creationId="{AA648862-496B-4B28-28AF-8C454142F806}"/>
          </ac:spMkLst>
        </pc:spChg>
        <pc:picChg chg="mod">
          <ac:chgData name="Adam Stone" userId="6b9f8389-5b5c-4193-b9a2-c875581cd867" providerId="ADAL" clId="{00037FFF-DE91-49CC-AC05-B316B2FCBB12}" dt="2024-05-31T06:32:56.052" v="13" actId="14100"/>
          <ac:picMkLst>
            <pc:docMk/>
            <pc:sldMk cId="1920697514" sldId="430"/>
            <ac:picMk id="2050" creationId="{1C56D181-6F1D-8BFB-37B6-A73E28E22E6B}"/>
          </ac:picMkLst>
        </pc:picChg>
      </pc:sldChg>
      <pc:sldChg chg="ord">
        <pc:chgData name="Adam Stone" userId="6b9f8389-5b5c-4193-b9a2-c875581cd867" providerId="ADAL" clId="{00037FFF-DE91-49CC-AC05-B316B2FCBB12}" dt="2024-05-31T06:34:59.627" v="47"/>
        <pc:sldMkLst>
          <pc:docMk/>
          <pc:sldMk cId="1608622991" sldId="2146850276"/>
        </pc:sldMkLst>
      </pc:sldChg>
      <pc:sldChg chg="modSp mod">
        <pc:chgData name="Adam Stone" userId="6b9f8389-5b5c-4193-b9a2-c875581cd867" providerId="ADAL" clId="{00037FFF-DE91-49CC-AC05-B316B2FCBB12}" dt="2024-05-31T07:44:17.341" v="2886" actId="1076"/>
        <pc:sldMkLst>
          <pc:docMk/>
          <pc:sldMk cId="1716767979" sldId="2146850277"/>
        </pc:sldMkLst>
        <pc:spChg chg="mod">
          <ac:chgData name="Adam Stone" userId="6b9f8389-5b5c-4193-b9a2-c875581cd867" providerId="ADAL" clId="{00037FFF-DE91-49CC-AC05-B316B2FCBB12}" dt="2024-05-31T07:39:35.625" v="2347" actId="113"/>
          <ac:spMkLst>
            <pc:docMk/>
            <pc:sldMk cId="1716767979" sldId="2146850277"/>
            <ac:spMk id="3" creationId="{E393C67E-E974-5063-D18A-120BA7FF69CD}"/>
          </ac:spMkLst>
        </pc:spChg>
        <pc:picChg chg="mod">
          <ac:chgData name="Adam Stone" userId="6b9f8389-5b5c-4193-b9a2-c875581cd867" providerId="ADAL" clId="{00037FFF-DE91-49CC-AC05-B316B2FCBB12}" dt="2024-05-31T07:44:17.341" v="2886" actId="1076"/>
          <ac:picMkLst>
            <pc:docMk/>
            <pc:sldMk cId="1716767979" sldId="2146850277"/>
            <ac:picMk id="1026" creationId="{E2D2A423-CC3C-AFE3-3F13-F560A4A39A6B}"/>
          </ac:picMkLst>
        </pc:picChg>
      </pc:sldChg>
      <pc:sldChg chg="modSp del mod">
        <pc:chgData name="Adam Stone" userId="6b9f8389-5b5c-4193-b9a2-c875581cd867" providerId="ADAL" clId="{00037FFF-DE91-49CC-AC05-B316B2FCBB12}" dt="2024-05-31T07:28:44.706" v="1310" actId="47"/>
        <pc:sldMkLst>
          <pc:docMk/>
          <pc:sldMk cId="1813073002" sldId="2146850278"/>
        </pc:sldMkLst>
        <pc:spChg chg="mod">
          <ac:chgData name="Adam Stone" userId="6b9f8389-5b5c-4193-b9a2-c875581cd867" providerId="ADAL" clId="{00037FFF-DE91-49CC-AC05-B316B2FCBB12}" dt="2024-05-31T07:23:24.475" v="1308" actId="20577"/>
          <ac:spMkLst>
            <pc:docMk/>
            <pc:sldMk cId="1813073002" sldId="2146850278"/>
            <ac:spMk id="4" creationId="{6CAD9676-6C42-BFA5-000B-5EF6F93029E0}"/>
          </ac:spMkLst>
        </pc:spChg>
        <pc:picChg chg="mod">
          <ac:chgData name="Adam Stone" userId="6b9f8389-5b5c-4193-b9a2-c875581cd867" providerId="ADAL" clId="{00037FFF-DE91-49CC-AC05-B316B2FCBB12}" dt="2024-05-31T06:54:40.445" v="757" actId="14100"/>
          <ac:picMkLst>
            <pc:docMk/>
            <pc:sldMk cId="1813073002" sldId="2146850278"/>
            <ac:picMk id="5122" creationId="{0FB8F832-87FF-4671-7923-6028DBD2EE75}"/>
          </ac:picMkLst>
        </pc:picChg>
      </pc:sldChg>
      <pc:sldChg chg="modSp del mod">
        <pc:chgData name="Adam Stone" userId="6b9f8389-5b5c-4193-b9a2-c875581cd867" providerId="ADAL" clId="{00037FFF-DE91-49CC-AC05-B316B2FCBB12}" dt="2024-05-31T06:54:31.639" v="756" actId="47"/>
        <pc:sldMkLst>
          <pc:docMk/>
          <pc:sldMk cId="3458588750" sldId="2146850281"/>
        </pc:sldMkLst>
        <pc:spChg chg="mod">
          <ac:chgData name="Adam Stone" userId="6b9f8389-5b5c-4193-b9a2-c875581cd867" providerId="ADAL" clId="{00037FFF-DE91-49CC-AC05-B316B2FCBB12}" dt="2024-05-31T06:48:37.638" v="504" actId="27636"/>
          <ac:spMkLst>
            <pc:docMk/>
            <pc:sldMk cId="3458588750" sldId="2146850281"/>
            <ac:spMk id="4" creationId="{6CAD9676-6C42-BFA5-000B-5EF6F93029E0}"/>
          </ac:spMkLst>
        </pc:spChg>
      </pc:sldChg>
      <pc:sldChg chg="modSp mod">
        <pc:chgData name="Adam Stone" userId="6b9f8389-5b5c-4193-b9a2-c875581cd867" providerId="ADAL" clId="{00037FFF-DE91-49CC-AC05-B316B2FCBB12}" dt="2024-05-31T07:47:23.797" v="2890" actId="313"/>
        <pc:sldMkLst>
          <pc:docMk/>
          <pc:sldMk cId="3692537872" sldId="2146850282"/>
        </pc:sldMkLst>
        <pc:spChg chg="mod">
          <ac:chgData name="Adam Stone" userId="6b9f8389-5b5c-4193-b9a2-c875581cd867" providerId="ADAL" clId="{00037FFF-DE91-49CC-AC05-B316B2FCBB12}" dt="2024-05-31T07:47:23.797" v="2890" actId="313"/>
          <ac:spMkLst>
            <pc:docMk/>
            <pc:sldMk cId="3692537872" sldId="2146850282"/>
            <ac:spMk id="3" creationId="{350CA4F0-2FFF-F06C-B7E8-FF1E122DE85E}"/>
          </ac:spMkLst>
        </pc:spChg>
      </pc:sldChg>
      <pc:sldChg chg="modSp add mod modNotesTx">
        <pc:chgData name="Adam Stone" userId="6b9f8389-5b5c-4193-b9a2-c875581cd867" providerId="ADAL" clId="{00037FFF-DE91-49CC-AC05-B316B2FCBB12}" dt="2024-05-31T07:43:40.776" v="2885" actId="20577"/>
        <pc:sldMkLst>
          <pc:docMk/>
          <pc:sldMk cId="145158712" sldId="2146850286"/>
        </pc:sldMkLst>
        <pc:spChg chg="mod">
          <ac:chgData name="Adam Stone" userId="6b9f8389-5b5c-4193-b9a2-c875581cd867" providerId="ADAL" clId="{00037FFF-DE91-49CC-AC05-B316B2FCBB12}" dt="2024-05-31T07:35:55.454" v="2236" actId="313"/>
          <ac:spMkLst>
            <pc:docMk/>
            <pc:sldMk cId="145158712" sldId="2146850286"/>
            <ac:spMk id="2" creationId="{F1E1EF02-0540-D335-F4E5-2E799E9DA14F}"/>
          </ac:spMkLst>
        </pc:spChg>
        <pc:spChg chg="mod">
          <ac:chgData name="Adam Stone" userId="6b9f8389-5b5c-4193-b9a2-c875581cd867" providerId="ADAL" clId="{00037FFF-DE91-49CC-AC05-B316B2FCBB12}" dt="2024-05-31T07:40:58.557" v="2391" actId="20577"/>
          <ac:spMkLst>
            <pc:docMk/>
            <pc:sldMk cId="145158712" sldId="2146850286"/>
            <ac:spMk id="6" creationId="{F44D5D24-5A27-24C9-5F1C-0D4469C855A6}"/>
          </ac:spMkLst>
        </pc:spChg>
      </pc:sldChg>
    </pc:docChg>
  </pc:docChgLst>
  <pc:docChgLst>
    <pc:chgData name="Adam Stone" userId="6b9f8389-5b5c-4193-b9a2-c875581cd867" providerId="ADAL" clId="{0659A186-5380-486B-881A-95DC07709AF1}"/>
    <pc:docChg chg="undo custSel addSld delSld modSld sldOrd">
      <pc:chgData name="Adam Stone" userId="6b9f8389-5b5c-4193-b9a2-c875581cd867" providerId="ADAL" clId="{0659A186-5380-486B-881A-95DC07709AF1}" dt="2024-05-22T16:23:27.406" v="2302" actId="20577"/>
      <pc:docMkLst>
        <pc:docMk/>
      </pc:docMkLst>
      <pc:sldChg chg="modNotesTx">
        <pc:chgData name="Adam Stone" userId="6b9f8389-5b5c-4193-b9a2-c875581cd867" providerId="ADAL" clId="{0659A186-5380-486B-881A-95DC07709AF1}" dt="2024-05-22T15:38:04.966" v="1691" actId="20577"/>
        <pc:sldMkLst>
          <pc:docMk/>
          <pc:sldMk cId="2237553247" sldId="256"/>
        </pc:sldMkLst>
      </pc:sldChg>
      <pc:sldChg chg="modSp add mod">
        <pc:chgData name="Adam Stone" userId="6b9f8389-5b5c-4193-b9a2-c875581cd867" providerId="ADAL" clId="{0659A186-5380-486B-881A-95DC07709AF1}" dt="2024-05-22T16:11:46.992" v="2113" actId="14100"/>
        <pc:sldMkLst>
          <pc:docMk/>
          <pc:sldMk cId="4126062531" sldId="288"/>
        </pc:sldMkLst>
        <pc:spChg chg="mod">
          <ac:chgData name="Adam Stone" userId="6b9f8389-5b5c-4193-b9a2-c875581cd867" providerId="ADAL" clId="{0659A186-5380-486B-881A-95DC07709AF1}" dt="2024-05-22T16:11:39.642" v="2111" actId="6549"/>
          <ac:spMkLst>
            <pc:docMk/>
            <pc:sldMk cId="4126062531" sldId="288"/>
            <ac:spMk id="2" creationId="{FB3D5560-6BB4-EACA-A4DC-97B5E340EF71}"/>
          </ac:spMkLst>
        </pc:spChg>
        <pc:picChg chg="mod">
          <ac:chgData name="Adam Stone" userId="6b9f8389-5b5c-4193-b9a2-c875581cd867" providerId="ADAL" clId="{0659A186-5380-486B-881A-95DC07709AF1}" dt="2024-05-22T16:11:46.992" v="2113" actId="14100"/>
          <ac:picMkLst>
            <pc:docMk/>
            <pc:sldMk cId="4126062531" sldId="288"/>
            <ac:picMk id="3" creationId="{96F94A48-1A61-8D5D-53F0-F899F86C7BBD}"/>
          </ac:picMkLst>
        </pc:picChg>
      </pc:sldChg>
      <pc:sldChg chg="del">
        <pc:chgData name="Adam Stone" userId="6b9f8389-5b5c-4193-b9a2-c875581cd867" providerId="ADAL" clId="{0659A186-5380-486B-881A-95DC07709AF1}" dt="2024-05-22T15:21:07.601" v="1326" actId="47"/>
        <pc:sldMkLst>
          <pc:docMk/>
          <pc:sldMk cId="0" sldId="289"/>
        </pc:sldMkLst>
      </pc:sldChg>
      <pc:sldChg chg="del">
        <pc:chgData name="Adam Stone" userId="6b9f8389-5b5c-4193-b9a2-c875581cd867" providerId="ADAL" clId="{0659A186-5380-486B-881A-95DC07709AF1}" dt="2024-05-22T15:25:35.016" v="1578" actId="47"/>
        <pc:sldMkLst>
          <pc:docMk/>
          <pc:sldMk cId="600315353" sldId="296"/>
        </pc:sldMkLst>
      </pc:sldChg>
      <pc:sldChg chg="modSp mod">
        <pc:chgData name="Adam Stone" userId="6b9f8389-5b5c-4193-b9a2-c875581cd867" providerId="ADAL" clId="{0659A186-5380-486B-881A-95DC07709AF1}" dt="2024-05-22T14:51:27.296" v="781" actId="6549"/>
        <pc:sldMkLst>
          <pc:docMk/>
          <pc:sldMk cId="0" sldId="313"/>
        </pc:sldMkLst>
        <pc:spChg chg="mod">
          <ac:chgData name="Adam Stone" userId="6b9f8389-5b5c-4193-b9a2-c875581cd867" providerId="ADAL" clId="{0659A186-5380-486B-881A-95DC07709AF1}" dt="2024-05-22T14:51:27.296" v="781" actId="6549"/>
          <ac:spMkLst>
            <pc:docMk/>
            <pc:sldMk cId="0" sldId="313"/>
            <ac:spMk id="19458" creationId="{C233F85F-BF72-1F1C-BBFC-52B16E97C935}"/>
          </ac:spMkLst>
        </pc:spChg>
      </pc:sldChg>
      <pc:sldChg chg="del">
        <pc:chgData name="Adam Stone" userId="6b9f8389-5b5c-4193-b9a2-c875581cd867" providerId="ADAL" clId="{0659A186-5380-486B-881A-95DC07709AF1}" dt="2024-05-22T15:21:42.716" v="1330" actId="47"/>
        <pc:sldMkLst>
          <pc:docMk/>
          <pc:sldMk cId="0" sldId="324"/>
        </pc:sldMkLst>
      </pc:sldChg>
      <pc:sldChg chg="del">
        <pc:chgData name="Adam Stone" userId="6b9f8389-5b5c-4193-b9a2-c875581cd867" providerId="ADAL" clId="{0659A186-5380-486B-881A-95DC07709AF1}" dt="2024-05-22T15:24:58.205" v="1576" actId="47"/>
        <pc:sldMkLst>
          <pc:docMk/>
          <pc:sldMk cId="4073721358" sldId="348"/>
        </pc:sldMkLst>
      </pc:sldChg>
      <pc:sldChg chg="del">
        <pc:chgData name="Adam Stone" userId="6b9f8389-5b5c-4193-b9a2-c875581cd867" providerId="ADAL" clId="{0659A186-5380-486B-881A-95DC07709AF1}" dt="2024-05-22T15:21:13.616" v="1327" actId="47"/>
        <pc:sldMkLst>
          <pc:docMk/>
          <pc:sldMk cId="4204515516" sldId="349"/>
        </pc:sldMkLst>
      </pc:sldChg>
      <pc:sldChg chg="del">
        <pc:chgData name="Adam Stone" userId="6b9f8389-5b5c-4193-b9a2-c875581cd867" providerId="ADAL" clId="{0659A186-5380-486B-881A-95DC07709AF1}" dt="2024-05-22T15:22:04.121" v="1335" actId="47"/>
        <pc:sldMkLst>
          <pc:docMk/>
          <pc:sldMk cId="2171794843" sldId="352"/>
        </pc:sldMkLst>
      </pc:sldChg>
      <pc:sldChg chg="delSp modSp mod">
        <pc:chgData name="Adam Stone" userId="6b9f8389-5b5c-4193-b9a2-c875581cd867" providerId="ADAL" clId="{0659A186-5380-486B-881A-95DC07709AF1}" dt="2024-05-22T15:30:18.412" v="1598" actId="20577"/>
        <pc:sldMkLst>
          <pc:docMk/>
          <pc:sldMk cId="1605160863" sldId="354"/>
        </pc:sldMkLst>
        <pc:spChg chg="mod">
          <ac:chgData name="Adam Stone" userId="6b9f8389-5b5c-4193-b9a2-c875581cd867" providerId="ADAL" clId="{0659A186-5380-486B-881A-95DC07709AF1}" dt="2024-05-22T14:41:12.004" v="529" actId="20577"/>
          <ac:spMkLst>
            <pc:docMk/>
            <pc:sldMk cId="1605160863" sldId="354"/>
            <ac:spMk id="2" creationId="{27795A7F-0B16-4FCA-AE83-E6478D6661B7}"/>
          </ac:spMkLst>
        </pc:spChg>
        <pc:spChg chg="mod">
          <ac:chgData name="Adam Stone" userId="6b9f8389-5b5c-4193-b9a2-c875581cd867" providerId="ADAL" clId="{0659A186-5380-486B-881A-95DC07709AF1}" dt="2024-05-22T15:30:18.412" v="1598" actId="20577"/>
          <ac:spMkLst>
            <pc:docMk/>
            <pc:sldMk cId="1605160863" sldId="354"/>
            <ac:spMk id="3" creationId="{63CFD154-5409-40AE-ABBC-F97F8F389593}"/>
          </ac:spMkLst>
        </pc:spChg>
        <pc:picChg chg="del mod">
          <ac:chgData name="Adam Stone" userId="6b9f8389-5b5c-4193-b9a2-c875581cd867" providerId="ADAL" clId="{0659A186-5380-486B-881A-95DC07709AF1}" dt="2024-05-22T15:30:08.451" v="1591" actId="478"/>
          <ac:picMkLst>
            <pc:docMk/>
            <pc:sldMk cId="1605160863" sldId="354"/>
            <ac:picMk id="5" creationId="{D5DDF4BC-E039-43B6-8032-06888F3B3298}"/>
          </ac:picMkLst>
        </pc:picChg>
      </pc:sldChg>
      <pc:sldChg chg="del">
        <pc:chgData name="Adam Stone" userId="6b9f8389-5b5c-4193-b9a2-c875581cd867" providerId="ADAL" clId="{0659A186-5380-486B-881A-95DC07709AF1}" dt="2024-05-22T15:59:19.866" v="2037" actId="47"/>
        <pc:sldMkLst>
          <pc:docMk/>
          <pc:sldMk cId="923334957" sldId="355"/>
        </pc:sldMkLst>
      </pc:sldChg>
      <pc:sldChg chg="modSp mod">
        <pc:chgData name="Adam Stone" userId="6b9f8389-5b5c-4193-b9a2-c875581cd867" providerId="ADAL" clId="{0659A186-5380-486B-881A-95DC07709AF1}" dt="2024-05-22T15:38:25.066" v="1694" actId="20577"/>
        <pc:sldMkLst>
          <pc:docMk/>
          <pc:sldMk cId="3665483604" sldId="357"/>
        </pc:sldMkLst>
        <pc:spChg chg="mod">
          <ac:chgData name="Adam Stone" userId="6b9f8389-5b5c-4193-b9a2-c875581cd867" providerId="ADAL" clId="{0659A186-5380-486B-881A-95DC07709AF1}" dt="2024-05-22T15:38:25.066" v="1694" actId="20577"/>
          <ac:spMkLst>
            <pc:docMk/>
            <pc:sldMk cId="3665483604" sldId="357"/>
            <ac:spMk id="3" creationId="{B8EF602C-BEBF-4FDD-AFE7-55EE5C9E7BF8}"/>
          </ac:spMkLst>
        </pc:spChg>
      </pc:sldChg>
      <pc:sldChg chg="modSp mod">
        <pc:chgData name="Adam Stone" userId="6b9f8389-5b5c-4193-b9a2-c875581cd867" providerId="ADAL" clId="{0659A186-5380-486B-881A-95DC07709AF1}" dt="2024-05-22T15:38:52.772" v="1700" actId="255"/>
        <pc:sldMkLst>
          <pc:docMk/>
          <pc:sldMk cId="1042501196" sldId="358"/>
        </pc:sldMkLst>
        <pc:spChg chg="mod">
          <ac:chgData name="Adam Stone" userId="6b9f8389-5b5c-4193-b9a2-c875581cd867" providerId="ADAL" clId="{0659A186-5380-486B-881A-95DC07709AF1}" dt="2024-05-22T15:38:52.772" v="1700" actId="255"/>
          <ac:spMkLst>
            <pc:docMk/>
            <pc:sldMk cId="1042501196" sldId="358"/>
            <ac:spMk id="3" creationId="{E2019BCE-F4A7-4627-91BC-AA620BCF6D26}"/>
          </ac:spMkLst>
        </pc:spChg>
      </pc:sldChg>
      <pc:sldChg chg="modSp mod modNotesTx">
        <pc:chgData name="Adam Stone" userId="6b9f8389-5b5c-4193-b9a2-c875581cd867" providerId="ADAL" clId="{0659A186-5380-486B-881A-95DC07709AF1}" dt="2024-05-22T16:20:38.004" v="2220" actId="20577"/>
        <pc:sldMkLst>
          <pc:docMk/>
          <pc:sldMk cId="3699277654" sldId="359"/>
        </pc:sldMkLst>
        <pc:spChg chg="mod">
          <ac:chgData name="Adam Stone" userId="6b9f8389-5b5c-4193-b9a2-c875581cd867" providerId="ADAL" clId="{0659A186-5380-486B-881A-95DC07709AF1}" dt="2024-05-22T16:20:38.004" v="2220" actId="20577"/>
          <ac:spMkLst>
            <pc:docMk/>
            <pc:sldMk cId="3699277654" sldId="359"/>
            <ac:spMk id="3079" creationId="{A1F46CF5-CDCC-5EE6-6093-0CEDF3CED767}"/>
          </ac:spMkLst>
        </pc:spChg>
      </pc:sldChg>
      <pc:sldChg chg="del">
        <pc:chgData name="Adam Stone" userId="6b9f8389-5b5c-4193-b9a2-c875581cd867" providerId="ADAL" clId="{0659A186-5380-486B-881A-95DC07709AF1}" dt="2024-05-22T15:22:02.051" v="1334" actId="47"/>
        <pc:sldMkLst>
          <pc:docMk/>
          <pc:sldMk cId="2218423723" sldId="360"/>
        </pc:sldMkLst>
      </pc:sldChg>
      <pc:sldChg chg="modSp del mod">
        <pc:chgData name="Adam Stone" userId="6b9f8389-5b5c-4193-b9a2-c875581cd867" providerId="ADAL" clId="{0659A186-5380-486B-881A-95DC07709AF1}" dt="2024-05-22T16:20:04.476" v="2213" actId="47"/>
        <pc:sldMkLst>
          <pc:docMk/>
          <pc:sldMk cId="3883121819" sldId="361"/>
        </pc:sldMkLst>
        <pc:spChg chg="mod">
          <ac:chgData name="Adam Stone" userId="6b9f8389-5b5c-4193-b9a2-c875581cd867" providerId="ADAL" clId="{0659A186-5380-486B-881A-95DC07709AF1}" dt="2024-05-22T16:19:50.255" v="2209" actId="21"/>
          <ac:spMkLst>
            <pc:docMk/>
            <pc:sldMk cId="3883121819" sldId="361"/>
            <ac:spMk id="3079" creationId="{A1F46CF5-CDCC-5EE6-6093-0CEDF3CED767}"/>
          </ac:spMkLst>
        </pc:spChg>
      </pc:sldChg>
      <pc:sldChg chg="modSp mod">
        <pc:chgData name="Adam Stone" userId="6b9f8389-5b5c-4193-b9a2-c875581cd867" providerId="ADAL" clId="{0659A186-5380-486B-881A-95DC07709AF1}" dt="2024-05-22T16:23:27.406" v="2302" actId="20577"/>
        <pc:sldMkLst>
          <pc:docMk/>
          <pc:sldMk cId="514480890" sldId="362"/>
        </pc:sldMkLst>
        <pc:spChg chg="mod">
          <ac:chgData name="Adam Stone" userId="6b9f8389-5b5c-4193-b9a2-c875581cd867" providerId="ADAL" clId="{0659A186-5380-486B-881A-95DC07709AF1}" dt="2024-05-22T16:23:27.406" v="2302" actId="20577"/>
          <ac:spMkLst>
            <pc:docMk/>
            <pc:sldMk cId="514480890" sldId="362"/>
            <ac:spMk id="10" creationId="{41E95989-2C9B-B4D0-C0A1-B42B10875893}"/>
          </ac:spMkLst>
        </pc:spChg>
      </pc:sldChg>
      <pc:sldChg chg="modSp mod">
        <pc:chgData name="Adam Stone" userId="6b9f8389-5b5c-4193-b9a2-c875581cd867" providerId="ADAL" clId="{0659A186-5380-486B-881A-95DC07709AF1}" dt="2024-05-22T15:49:18.485" v="1831" actId="20577"/>
        <pc:sldMkLst>
          <pc:docMk/>
          <pc:sldMk cId="935362518" sldId="364"/>
        </pc:sldMkLst>
        <pc:spChg chg="mod">
          <ac:chgData name="Adam Stone" userId="6b9f8389-5b5c-4193-b9a2-c875581cd867" providerId="ADAL" clId="{0659A186-5380-486B-881A-95DC07709AF1}" dt="2024-05-22T15:49:18.485" v="1831" actId="20577"/>
          <ac:spMkLst>
            <pc:docMk/>
            <pc:sldMk cId="935362518" sldId="364"/>
            <ac:spMk id="8199" creationId="{B4401573-AC78-FE41-C2E8-2C09CF9DEDCB}"/>
          </ac:spMkLst>
        </pc:spChg>
      </pc:sldChg>
      <pc:sldChg chg="modSp mod">
        <pc:chgData name="Adam Stone" userId="6b9f8389-5b5c-4193-b9a2-c875581cd867" providerId="ADAL" clId="{0659A186-5380-486B-881A-95DC07709AF1}" dt="2024-05-22T16:17:31.051" v="2189" actId="33524"/>
        <pc:sldMkLst>
          <pc:docMk/>
          <pc:sldMk cId="2298504152" sldId="365"/>
        </pc:sldMkLst>
        <pc:spChg chg="mod">
          <ac:chgData name="Adam Stone" userId="6b9f8389-5b5c-4193-b9a2-c875581cd867" providerId="ADAL" clId="{0659A186-5380-486B-881A-95DC07709AF1}" dt="2024-05-22T16:17:31.051" v="2189" actId="33524"/>
          <ac:spMkLst>
            <pc:docMk/>
            <pc:sldMk cId="2298504152" sldId="365"/>
            <ac:spMk id="6" creationId="{6275BF07-9B2B-DCC9-FBC1-A8251BDABDA8}"/>
          </ac:spMkLst>
        </pc:spChg>
      </pc:sldChg>
      <pc:sldChg chg="modSp mod">
        <pc:chgData name="Adam Stone" userId="6b9f8389-5b5c-4193-b9a2-c875581cd867" providerId="ADAL" clId="{0659A186-5380-486B-881A-95DC07709AF1}" dt="2024-05-22T15:56:01.828" v="1893" actId="20577"/>
        <pc:sldMkLst>
          <pc:docMk/>
          <pc:sldMk cId="185397315" sldId="366"/>
        </pc:sldMkLst>
        <pc:spChg chg="mod">
          <ac:chgData name="Adam Stone" userId="6b9f8389-5b5c-4193-b9a2-c875581cd867" providerId="ADAL" clId="{0659A186-5380-486B-881A-95DC07709AF1}" dt="2024-05-22T15:56:01.828" v="1893" actId="20577"/>
          <ac:spMkLst>
            <pc:docMk/>
            <pc:sldMk cId="185397315" sldId="366"/>
            <ac:spMk id="3" creationId="{38BA0BBB-E642-470E-9EE3-EB0DB73BD14C}"/>
          </ac:spMkLst>
        </pc:spChg>
      </pc:sldChg>
      <pc:sldChg chg="modSp mod">
        <pc:chgData name="Adam Stone" userId="6b9f8389-5b5c-4193-b9a2-c875581cd867" providerId="ADAL" clId="{0659A186-5380-486B-881A-95DC07709AF1}" dt="2024-05-22T15:49:40.882" v="1867" actId="6549"/>
        <pc:sldMkLst>
          <pc:docMk/>
          <pc:sldMk cId="1988932384" sldId="367"/>
        </pc:sldMkLst>
        <pc:spChg chg="mod">
          <ac:chgData name="Adam Stone" userId="6b9f8389-5b5c-4193-b9a2-c875581cd867" providerId="ADAL" clId="{0659A186-5380-486B-881A-95DC07709AF1}" dt="2024-05-22T15:49:40.882" v="1867" actId="6549"/>
          <ac:spMkLst>
            <pc:docMk/>
            <pc:sldMk cId="1988932384" sldId="367"/>
            <ac:spMk id="9" creationId="{CD16426B-BAF4-99BC-A147-13705B340D12}"/>
          </ac:spMkLst>
        </pc:spChg>
      </pc:sldChg>
      <pc:sldChg chg="del">
        <pc:chgData name="Adam Stone" userId="6b9f8389-5b5c-4193-b9a2-c875581cd867" providerId="ADAL" clId="{0659A186-5380-486B-881A-95DC07709AF1}" dt="2024-05-22T15:55:39.042" v="1886" actId="47"/>
        <pc:sldMkLst>
          <pc:docMk/>
          <pc:sldMk cId="3804105036" sldId="368"/>
        </pc:sldMkLst>
      </pc:sldChg>
      <pc:sldChg chg="modSp del mod">
        <pc:chgData name="Adam Stone" userId="6b9f8389-5b5c-4193-b9a2-c875581cd867" providerId="ADAL" clId="{0659A186-5380-486B-881A-95DC07709AF1}" dt="2024-05-22T15:49:25.145" v="1832" actId="47"/>
        <pc:sldMkLst>
          <pc:docMk/>
          <pc:sldMk cId="2698490845" sldId="370"/>
        </pc:sldMkLst>
        <pc:spChg chg="mod">
          <ac:chgData name="Adam Stone" userId="6b9f8389-5b5c-4193-b9a2-c875581cd867" providerId="ADAL" clId="{0659A186-5380-486B-881A-95DC07709AF1}" dt="2024-05-22T15:48:06.678" v="1714" actId="21"/>
          <ac:spMkLst>
            <pc:docMk/>
            <pc:sldMk cId="2698490845" sldId="370"/>
            <ac:spMk id="8199" creationId="{B4401573-AC78-FE41-C2E8-2C09CF9DEDCB}"/>
          </ac:spMkLst>
        </pc:spChg>
      </pc:sldChg>
      <pc:sldChg chg="modSp mod">
        <pc:chgData name="Adam Stone" userId="6b9f8389-5b5c-4193-b9a2-c875581cd867" providerId="ADAL" clId="{0659A186-5380-486B-881A-95DC07709AF1}" dt="2024-05-22T15:58:23.688" v="2036" actId="20577"/>
        <pc:sldMkLst>
          <pc:docMk/>
          <pc:sldMk cId="1900366933" sldId="373"/>
        </pc:sldMkLst>
        <pc:spChg chg="mod">
          <ac:chgData name="Adam Stone" userId="6b9f8389-5b5c-4193-b9a2-c875581cd867" providerId="ADAL" clId="{0659A186-5380-486B-881A-95DC07709AF1}" dt="2024-05-22T15:58:23.688" v="2036" actId="20577"/>
          <ac:spMkLst>
            <pc:docMk/>
            <pc:sldMk cId="1900366933" sldId="373"/>
            <ac:spMk id="2" creationId="{B303B7CF-6A0C-4344-9E27-F6C62C126DC6}"/>
          </ac:spMkLst>
        </pc:spChg>
      </pc:sldChg>
      <pc:sldChg chg="modSp mod">
        <pc:chgData name="Adam Stone" userId="6b9f8389-5b5c-4193-b9a2-c875581cd867" providerId="ADAL" clId="{0659A186-5380-486B-881A-95DC07709AF1}" dt="2024-05-22T16:07:04.077" v="2055" actId="20577"/>
        <pc:sldMkLst>
          <pc:docMk/>
          <pc:sldMk cId="2507672555" sldId="377"/>
        </pc:sldMkLst>
        <pc:spChg chg="mod">
          <ac:chgData name="Adam Stone" userId="6b9f8389-5b5c-4193-b9a2-c875581cd867" providerId="ADAL" clId="{0659A186-5380-486B-881A-95DC07709AF1}" dt="2024-05-22T16:07:04.077" v="2055" actId="20577"/>
          <ac:spMkLst>
            <pc:docMk/>
            <pc:sldMk cId="2507672555" sldId="377"/>
            <ac:spMk id="3" creationId="{88572EAE-17CF-4851-B74B-2CF3D8109509}"/>
          </ac:spMkLst>
        </pc:spChg>
      </pc:sldChg>
      <pc:sldChg chg="modSp mod ord">
        <pc:chgData name="Adam Stone" userId="6b9f8389-5b5c-4193-b9a2-c875581cd867" providerId="ADAL" clId="{0659A186-5380-486B-881A-95DC07709AF1}" dt="2024-05-22T16:21:54" v="2295" actId="20578"/>
        <pc:sldMkLst>
          <pc:docMk/>
          <pc:sldMk cId="2560736709" sldId="380"/>
        </pc:sldMkLst>
        <pc:spChg chg="mod">
          <ac:chgData name="Adam Stone" userId="6b9f8389-5b5c-4193-b9a2-c875581cd867" providerId="ADAL" clId="{0659A186-5380-486B-881A-95DC07709AF1}" dt="2024-05-22T16:21:37.920" v="2292" actId="20577"/>
          <ac:spMkLst>
            <pc:docMk/>
            <pc:sldMk cId="2560736709" sldId="380"/>
            <ac:spMk id="2" creationId="{54FE37D7-59A7-4B96-B81F-D9ACD99E76DF}"/>
          </ac:spMkLst>
        </pc:spChg>
        <pc:spChg chg="mod">
          <ac:chgData name="Adam Stone" userId="6b9f8389-5b5c-4193-b9a2-c875581cd867" providerId="ADAL" clId="{0659A186-5380-486B-881A-95DC07709AF1}" dt="2024-05-22T15:53:06.379" v="1885" actId="14100"/>
          <ac:spMkLst>
            <pc:docMk/>
            <pc:sldMk cId="2560736709" sldId="380"/>
            <ac:spMk id="9223" creationId="{A0432B6E-4715-B12A-99E2-2D909216402F}"/>
          </ac:spMkLst>
        </pc:spChg>
        <pc:picChg chg="mod">
          <ac:chgData name="Adam Stone" userId="6b9f8389-5b5c-4193-b9a2-c875581cd867" providerId="ADAL" clId="{0659A186-5380-486B-881A-95DC07709AF1}" dt="2024-05-22T15:53:02.539" v="1884" actId="1076"/>
          <ac:picMkLst>
            <pc:docMk/>
            <pc:sldMk cId="2560736709" sldId="380"/>
            <ac:picMk id="5" creationId="{ED74573F-F5B4-4C96-8A5D-A6F6747E3022}"/>
          </ac:picMkLst>
        </pc:picChg>
      </pc:sldChg>
      <pc:sldChg chg="modSp mod">
        <pc:chgData name="Adam Stone" userId="6b9f8389-5b5c-4193-b9a2-c875581cd867" providerId="ADAL" clId="{0659A186-5380-486B-881A-95DC07709AF1}" dt="2024-05-22T15:46:40.471" v="1712" actId="255"/>
        <pc:sldMkLst>
          <pc:docMk/>
          <pc:sldMk cId="4123294206" sldId="381"/>
        </pc:sldMkLst>
        <pc:spChg chg="mod">
          <ac:chgData name="Adam Stone" userId="6b9f8389-5b5c-4193-b9a2-c875581cd867" providerId="ADAL" clId="{0659A186-5380-486B-881A-95DC07709AF1}" dt="2024-05-22T15:46:40.471" v="1712" actId="255"/>
          <ac:spMkLst>
            <pc:docMk/>
            <pc:sldMk cId="4123294206" sldId="381"/>
            <ac:spMk id="13321" creationId="{1A713668-6864-1B94-9FD3-D01994BE918B}"/>
          </ac:spMkLst>
        </pc:spChg>
      </pc:sldChg>
      <pc:sldChg chg="del">
        <pc:chgData name="Adam Stone" userId="6b9f8389-5b5c-4193-b9a2-c875581cd867" providerId="ADAL" clId="{0659A186-5380-486B-881A-95DC07709AF1}" dt="2024-05-22T15:46:01.005" v="1707" actId="47"/>
        <pc:sldMkLst>
          <pc:docMk/>
          <pc:sldMk cId="1121810946" sldId="383"/>
        </pc:sldMkLst>
      </pc:sldChg>
      <pc:sldChg chg="modSp add del mod">
        <pc:chgData name="Adam Stone" userId="6b9f8389-5b5c-4193-b9a2-c875581cd867" providerId="ADAL" clId="{0659A186-5380-486B-881A-95DC07709AF1}" dt="2024-05-22T16:20:04.986" v="2214" actId="47"/>
        <pc:sldMkLst>
          <pc:docMk/>
          <pc:sldMk cId="2374836254" sldId="388"/>
        </pc:sldMkLst>
        <pc:spChg chg="mod">
          <ac:chgData name="Adam Stone" userId="6b9f8389-5b5c-4193-b9a2-c875581cd867" providerId="ADAL" clId="{0659A186-5380-486B-881A-95DC07709AF1}" dt="2024-05-22T16:19:31.565" v="2205" actId="21"/>
          <ac:spMkLst>
            <pc:docMk/>
            <pc:sldMk cId="2374836254" sldId="388"/>
            <ac:spMk id="10" creationId="{6AA1824D-5175-9856-5034-429C5242A0D2}"/>
          </ac:spMkLst>
        </pc:spChg>
      </pc:sldChg>
      <pc:sldChg chg="del">
        <pc:chgData name="Adam Stone" userId="6b9f8389-5b5c-4193-b9a2-c875581cd867" providerId="ADAL" clId="{0659A186-5380-486B-881A-95DC07709AF1}" dt="2024-05-22T16:03:47.096" v="2043" actId="47"/>
        <pc:sldMkLst>
          <pc:docMk/>
          <pc:sldMk cId="3665405633" sldId="390"/>
        </pc:sldMkLst>
      </pc:sldChg>
      <pc:sldChg chg="addSp delSp modSp del mod">
        <pc:chgData name="Adam Stone" userId="6b9f8389-5b5c-4193-b9a2-c875581cd867" providerId="ADAL" clId="{0659A186-5380-486B-881A-95DC07709AF1}" dt="2024-05-22T16:03:19.238" v="2041" actId="2696"/>
        <pc:sldMkLst>
          <pc:docMk/>
          <pc:sldMk cId="2835617662" sldId="391"/>
        </pc:sldMkLst>
        <pc:spChg chg="add del mod">
          <ac:chgData name="Adam Stone" userId="6b9f8389-5b5c-4193-b9a2-c875581cd867" providerId="ADAL" clId="{0659A186-5380-486B-881A-95DC07709AF1}" dt="2024-05-22T15:08:26.435" v="785"/>
          <ac:spMkLst>
            <pc:docMk/>
            <pc:sldMk cId="2835617662" sldId="391"/>
            <ac:spMk id="3" creationId="{35DF2877-C543-F9CD-F66C-60CC31D2D985}"/>
          </ac:spMkLst>
        </pc:spChg>
        <pc:spChg chg="mod">
          <ac:chgData name="Adam Stone" userId="6b9f8389-5b5c-4193-b9a2-c875581cd867" providerId="ADAL" clId="{0659A186-5380-486B-881A-95DC07709AF1}" dt="2024-05-22T15:09:23.517" v="809" actId="20577"/>
          <ac:spMkLst>
            <pc:docMk/>
            <pc:sldMk cId="2835617662" sldId="391"/>
            <ac:spMk id="10" creationId="{CBD5D6A6-00B6-FFF2-6740-9DB9CE57FA39}"/>
          </ac:spMkLst>
        </pc:spChg>
        <pc:graphicFrameChg chg="add mod modGraphic">
          <ac:chgData name="Adam Stone" userId="6b9f8389-5b5c-4193-b9a2-c875581cd867" providerId="ADAL" clId="{0659A186-5380-486B-881A-95DC07709AF1}" dt="2024-05-22T15:09:44.750" v="811" actId="255"/>
          <ac:graphicFrameMkLst>
            <pc:docMk/>
            <pc:sldMk cId="2835617662" sldId="391"/>
            <ac:graphicFrameMk id="4" creationId="{E70AE157-F749-FA89-2506-905AE0502FAB}"/>
          </ac:graphicFrameMkLst>
        </pc:graphicFrameChg>
        <pc:graphicFrameChg chg="del">
          <ac:chgData name="Adam Stone" userId="6b9f8389-5b5c-4193-b9a2-c875581cd867" providerId="ADAL" clId="{0659A186-5380-486B-881A-95DC07709AF1}" dt="2024-05-22T15:08:23.416" v="784" actId="478"/>
          <ac:graphicFrameMkLst>
            <pc:docMk/>
            <pc:sldMk cId="2835617662" sldId="391"/>
            <ac:graphicFrameMk id="5" creationId="{4F2A2E08-BFD6-4BA9-8D27-752776A345C7}"/>
          </ac:graphicFrameMkLst>
        </pc:graphicFrameChg>
      </pc:sldChg>
      <pc:sldChg chg="modSp add mod">
        <pc:chgData name="Adam Stone" userId="6b9f8389-5b5c-4193-b9a2-c875581cd867" providerId="ADAL" clId="{0659A186-5380-486B-881A-95DC07709AF1}" dt="2024-05-22T16:10:13.643" v="2072" actId="14100"/>
        <pc:sldMkLst>
          <pc:docMk/>
          <pc:sldMk cId="4161406909" sldId="391"/>
        </pc:sldMkLst>
        <pc:graphicFrameChg chg="mod modGraphic">
          <ac:chgData name="Adam Stone" userId="6b9f8389-5b5c-4193-b9a2-c875581cd867" providerId="ADAL" clId="{0659A186-5380-486B-881A-95DC07709AF1}" dt="2024-05-22T16:10:13.643" v="2072" actId="14100"/>
          <ac:graphicFrameMkLst>
            <pc:docMk/>
            <pc:sldMk cId="4161406909" sldId="391"/>
            <ac:graphicFrameMk id="4" creationId="{E70AE157-F749-FA89-2506-905AE0502FAB}"/>
          </ac:graphicFrameMkLst>
        </pc:graphicFrameChg>
      </pc:sldChg>
      <pc:sldChg chg="modSp mod">
        <pc:chgData name="Adam Stone" userId="6b9f8389-5b5c-4193-b9a2-c875581cd867" providerId="ADAL" clId="{0659A186-5380-486B-881A-95DC07709AF1}" dt="2024-05-22T16:08:01.204" v="2062" actId="27636"/>
        <pc:sldMkLst>
          <pc:docMk/>
          <pc:sldMk cId="3482020104" sldId="393"/>
        </pc:sldMkLst>
        <pc:spChg chg="mod">
          <ac:chgData name="Adam Stone" userId="6b9f8389-5b5c-4193-b9a2-c875581cd867" providerId="ADAL" clId="{0659A186-5380-486B-881A-95DC07709AF1}" dt="2024-05-22T16:08:01.204" v="2062" actId="27636"/>
          <ac:spMkLst>
            <pc:docMk/>
            <pc:sldMk cId="3482020104" sldId="393"/>
            <ac:spMk id="12" creationId="{D69E2699-FB3B-0AC0-901A-52AD3B38A806}"/>
          </ac:spMkLst>
        </pc:spChg>
      </pc:sldChg>
      <pc:sldChg chg="modSp mod">
        <pc:chgData name="Adam Stone" userId="6b9f8389-5b5c-4193-b9a2-c875581cd867" providerId="ADAL" clId="{0659A186-5380-486B-881A-95DC07709AF1}" dt="2024-05-22T15:59:27.711" v="2040" actId="20577"/>
        <pc:sldMkLst>
          <pc:docMk/>
          <pc:sldMk cId="4245882903" sldId="395"/>
        </pc:sldMkLst>
        <pc:spChg chg="mod">
          <ac:chgData name="Adam Stone" userId="6b9f8389-5b5c-4193-b9a2-c875581cd867" providerId="ADAL" clId="{0659A186-5380-486B-881A-95DC07709AF1}" dt="2024-05-22T15:59:27.711" v="2040" actId="20577"/>
          <ac:spMkLst>
            <pc:docMk/>
            <pc:sldMk cId="4245882903" sldId="395"/>
            <ac:spMk id="3" creationId="{73FBA735-8930-4004-B88A-FB555036F1F1}"/>
          </ac:spMkLst>
        </pc:spChg>
      </pc:sldChg>
      <pc:sldChg chg="del">
        <pc:chgData name="Adam Stone" userId="6b9f8389-5b5c-4193-b9a2-c875581cd867" providerId="ADAL" clId="{0659A186-5380-486B-881A-95DC07709AF1}" dt="2024-05-22T15:21:47.951" v="1331" actId="47"/>
        <pc:sldMkLst>
          <pc:docMk/>
          <pc:sldMk cId="1351115450" sldId="396"/>
        </pc:sldMkLst>
      </pc:sldChg>
      <pc:sldChg chg="del">
        <pc:chgData name="Adam Stone" userId="6b9f8389-5b5c-4193-b9a2-c875581cd867" providerId="ADAL" clId="{0659A186-5380-486B-881A-95DC07709AF1}" dt="2024-05-22T16:07:53.838" v="2057" actId="47"/>
        <pc:sldMkLst>
          <pc:docMk/>
          <pc:sldMk cId="3345254771" sldId="400"/>
        </pc:sldMkLst>
      </pc:sldChg>
      <pc:sldChg chg="modSp mod">
        <pc:chgData name="Adam Stone" userId="6b9f8389-5b5c-4193-b9a2-c875581cd867" providerId="ADAL" clId="{0659A186-5380-486B-881A-95DC07709AF1}" dt="2024-05-22T15:55:52.468" v="1891" actId="255"/>
        <pc:sldMkLst>
          <pc:docMk/>
          <pc:sldMk cId="2819053770" sldId="401"/>
        </pc:sldMkLst>
        <pc:spChg chg="mod">
          <ac:chgData name="Adam Stone" userId="6b9f8389-5b5c-4193-b9a2-c875581cd867" providerId="ADAL" clId="{0659A186-5380-486B-881A-95DC07709AF1}" dt="2024-05-22T15:55:52.468" v="1891" actId="255"/>
          <ac:spMkLst>
            <pc:docMk/>
            <pc:sldMk cId="2819053770" sldId="401"/>
            <ac:spMk id="3086" creationId="{8757746B-8464-AB39-8287-9E590EC23F20}"/>
          </ac:spMkLst>
        </pc:spChg>
      </pc:sldChg>
      <pc:sldChg chg="del">
        <pc:chgData name="Adam Stone" userId="6b9f8389-5b5c-4193-b9a2-c875581cd867" providerId="ADAL" clId="{0659A186-5380-486B-881A-95DC07709AF1}" dt="2024-05-22T15:55:58.363" v="1892" actId="47"/>
        <pc:sldMkLst>
          <pc:docMk/>
          <pc:sldMk cId="3227865077" sldId="403"/>
        </pc:sldMkLst>
      </pc:sldChg>
      <pc:sldChg chg="add">
        <pc:chgData name="Adam Stone" userId="6b9f8389-5b5c-4193-b9a2-c875581cd867" providerId="ADAL" clId="{0659A186-5380-486B-881A-95DC07709AF1}" dt="2024-05-22T16:22:32.640" v="2297"/>
        <pc:sldMkLst>
          <pc:docMk/>
          <pc:sldMk cId="1837612146" sldId="406"/>
        </pc:sldMkLst>
      </pc:sldChg>
      <pc:sldChg chg="del">
        <pc:chgData name="Adam Stone" userId="6b9f8389-5b5c-4193-b9a2-c875581cd867" providerId="ADAL" clId="{0659A186-5380-486B-881A-95DC07709AF1}" dt="2024-05-22T16:22:27.090" v="2296" actId="2696"/>
        <pc:sldMkLst>
          <pc:docMk/>
          <pc:sldMk cId="3203259855" sldId="406"/>
        </pc:sldMkLst>
      </pc:sldChg>
      <pc:sldChg chg="del">
        <pc:chgData name="Adam Stone" userId="6b9f8389-5b5c-4193-b9a2-c875581cd867" providerId="ADAL" clId="{0659A186-5380-486B-881A-95DC07709AF1}" dt="2024-05-22T16:07:45.528" v="2056" actId="47"/>
        <pc:sldMkLst>
          <pc:docMk/>
          <pc:sldMk cId="2994711384" sldId="407"/>
        </pc:sldMkLst>
      </pc:sldChg>
      <pc:sldChg chg="modSp mod">
        <pc:chgData name="Adam Stone" userId="6b9f8389-5b5c-4193-b9a2-c875581cd867" providerId="ADAL" clId="{0659A186-5380-486B-881A-95DC07709AF1}" dt="2024-05-22T16:21:33.029" v="2290" actId="20577"/>
        <pc:sldMkLst>
          <pc:docMk/>
          <pc:sldMk cId="278485880" sldId="409"/>
        </pc:sldMkLst>
        <pc:spChg chg="mod">
          <ac:chgData name="Adam Stone" userId="6b9f8389-5b5c-4193-b9a2-c875581cd867" providerId="ADAL" clId="{0659A186-5380-486B-881A-95DC07709AF1}" dt="2024-05-22T16:21:33.029" v="2290" actId="20577"/>
          <ac:spMkLst>
            <pc:docMk/>
            <pc:sldMk cId="278485880" sldId="409"/>
            <ac:spMk id="3" creationId="{CEA8F92F-56E6-D464-C3B3-C6C905E3BE9E}"/>
          </ac:spMkLst>
        </pc:spChg>
      </pc:sldChg>
      <pc:sldChg chg="ord">
        <pc:chgData name="Adam Stone" userId="6b9f8389-5b5c-4193-b9a2-c875581cd867" providerId="ADAL" clId="{0659A186-5380-486B-881A-95DC07709AF1}" dt="2024-05-22T14:51:47.368" v="783"/>
        <pc:sldMkLst>
          <pc:docMk/>
          <pc:sldMk cId="854321394" sldId="410"/>
        </pc:sldMkLst>
      </pc:sldChg>
      <pc:sldChg chg="del">
        <pc:chgData name="Adam Stone" userId="6b9f8389-5b5c-4193-b9a2-c875581cd867" providerId="ADAL" clId="{0659A186-5380-486B-881A-95DC07709AF1}" dt="2024-05-22T15:21:29.516" v="1328" actId="47"/>
        <pc:sldMkLst>
          <pc:docMk/>
          <pc:sldMk cId="0" sldId="411"/>
        </pc:sldMkLst>
      </pc:sldChg>
      <pc:sldChg chg="del">
        <pc:chgData name="Adam Stone" userId="6b9f8389-5b5c-4193-b9a2-c875581cd867" providerId="ADAL" clId="{0659A186-5380-486B-881A-95DC07709AF1}" dt="2024-05-22T15:21:40.691" v="1329" actId="47"/>
        <pc:sldMkLst>
          <pc:docMk/>
          <pc:sldMk cId="1282812835" sldId="412"/>
        </pc:sldMkLst>
      </pc:sldChg>
      <pc:sldChg chg="del">
        <pc:chgData name="Adam Stone" userId="6b9f8389-5b5c-4193-b9a2-c875581cd867" providerId="ADAL" clId="{0659A186-5380-486B-881A-95DC07709AF1}" dt="2024-05-22T15:21:59.831" v="1333" actId="47"/>
        <pc:sldMkLst>
          <pc:docMk/>
          <pc:sldMk cId="1761013384" sldId="413"/>
        </pc:sldMkLst>
      </pc:sldChg>
      <pc:sldChg chg="del">
        <pc:chgData name="Adam Stone" userId="6b9f8389-5b5c-4193-b9a2-c875581cd867" providerId="ADAL" clId="{0659A186-5380-486B-881A-95DC07709AF1}" dt="2024-05-22T15:21:56.006" v="1332" actId="47"/>
        <pc:sldMkLst>
          <pc:docMk/>
          <pc:sldMk cId="219938859" sldId="414"/>
        </pc:sldMkLst>
      </pc:sldChg>
      <pc:sldChg chg="del">
        <pc:chgData name="Adam Stone" userId="6b9f8389-5b5c-4193-b9a2-c875581cd867" providerId="ADAL" clId="{0659A186-5380-486B-881A-95DC07709AF1}" dt="2024-05-22T15:22:06.326" v="1336" actId="47"/>
        <pc:sldMkLst>
          <pc:docMk/>
          <pc:sldMk cId="1764419981" sldId="415"/>
        </pc:sldMkLst>
      </pc:sldChg>
      <pc:sldChg chg="del">
        <pc:chgData name="Adam Stone" userId="6b9f8389-5b5c-4193-b9a2-c875581cd867" providerId="ADAL" clId="{0659A186-5380-486B-881A-95DC07709AF1}" dt="2024-05-22T15:22:12.206" v="1337" actId="47"/>
        <pc:sldMkLst>
          <pc:docMk/>
          <pc:sldMk cId="0" sldId="416"/>
        </pc:sldMkLst>
      </pc:sldChg>
      <pc:sldChg chg="modSp del">
        <pc:chgData name="Adam Stone" userId="6b9f8389-5b5c-4193-b9a2-c875581cd867" providerId="ADAL" clId="{0659A186-5380-486B-881A-95DC07709AF1}" dt="2024-05-22T16:11:10.317" v="2107" actId="47"/>
        <pc:sldMkLst>
          <pc:docMk/>
          <pc:sldMk cId="2158471956" sldId="417"/>
        </pc:sldMkLst>
        <pc:spChg chg="mod">
          <ac:chgData name="Adam Stone" userId="6b9f8389-5b5c-4193-b9a2-c875581cd867" providerId="ADAL" clId="{0659A186-5380-486B-881A-95DC07709AF1}" dt="2024-05-22T14:46:18.974" v="699" actId="1076"/>
          <ac:spMkLst>
            <pc:docMk/>
            <pc:sldMk cId="2158471956" sldId="417"/>
            <ac:spMk id="9" creationId="{D6CC14CF-27D1-5AB1-5DD2-1A69CA6F7208}"/>
          </ac:spMkLst>
        </pc:spChg>
        <pc:grpChg chg="mod">
          <ac:chgData name="Adam Stone" userId="6b9f8389-5b5c-4193-b9a2-c875581cd867" providerId="ADAL" clId="{0659A186-5380-486B-881A-95DC07709AF1}" dt="2024-05-22T14:46:18.974" v="699" actId="1076"/>
          <ac:grpSpMkLst>
            <pc:docMk/>
            <pc:sldMk cId="2158471956" sldId="417"/>
            <ac:grpSpMk id="14" creationId="{44726CBD-E3CE-4809-B6E5-4986E9CB6E14}"/>
          </ac:grpSpMkLst>
        </pc:grpChg>
        <pc:picChg chg="mod">
          <ac:chgData name="Adam Stone" userId="6b9f8389-5b5c-4193-b9a2-c875581cd867" providerId="ADAL" clId="{0659A186-5380-486B-881A-95DC07709AF1}" dt="2024-05-22T14:46:18.974" v="699" actId="1076"/>
          <ac:picMkLst>
            <pc:docMk/>
            <pc:sldMk cId="2158471956" sldId="417"/>
            <ac:picMk id="8" creationId="{4EA81D78-8D62-0F52-9D9E-C1217EF1BBBD}"/>
          </ac:picMkLst>
        </pc:picChg>
        <pc:picChg chg="mod">
          <ac:chgData name="Adam Stone" userId="6b9f8389-5b5c-4193-b9a2-c875581cd867" providerId="ADAL" clId="{0659A186-5380-486B-881A-95DC07709AF1}" dt="2024-05-22T14:46:18.974" v="699" actId="1076"/>
          <ac:picMkLst>
            <pc:docMk/>
            <pc:sldMk cId="2158471956" sldId="417"/>
            <ac:picMk id="10" creationId="{E39A9297-BEB5-15DE-D024-639D2F3EF650}"/>
          </ac:picMkLst>
        </pc:picChg>
        <pc:picChg chg="mod">
          <ac:chgData name="Adam Stone" userId="6b9f8389-5b5c-4193-b9a2-c875581cd867" providerId="ADAL" clId="{0659A186-5380-486B-881A-95DC07709AF1}" dt="2024-05-22T14:46:18.974" v="699" actId="1076"/>
          <ac:picMkLst>
            <pc:docMk/>
            <pc:sldMk cId="2158471956" sldId="417"/>
            <ac:picMk id="11" creationId="{3D7C84B9-8270-EE65-88E5-D67ECB512BC3}"/>
          </ac:picMkLst>
        </pc:picChg>
        <pc:picChg chg="mod">
          <ac:chgData name="Adam Stone" userId="6b9f8389-5b5c-4193-b9a2-c875581cd867" providerId="ADAL" clId="{0659A186-5380-486B-881A-95DC07709AF1}" dt="2024-05-22T14:46:18.974" v="699" actId="1076"/>
          <ac:picMkLst>
            <pc:docMk/>
            <pc:sldMk cId="2158471956" sldId="417"/>
            <ac:picMk id="12" creationId="{8C29EB3A-67A8-B405-895A-DDF1EA8782F1}"/>
          </ac:picMkLst>
        </pc:picChg>
        <pc:picChg chg="mod">
          <ac:chgData name="Adam Stone" userId="6b9f8389-5b5c-4193-b9a2-c875581cd867" providerId="ADAL" clId="{0659A186-5380-486B-881A-95DC07709AF1}" dt="2024-05-22T14:46:18.974" v="699" actId="1076"/>
          <ac:picMkLst>
            <pc:docMk/>
            <pc:sldMk cId="2158471956" sldId="417"/>
            <ac:picMk id="13" creationId="{6A9F8369-BFB2-0EAD-901F-C53176C3C733}"/>
          </ac:picMkLst>
        </pc:picChg>
      </pc:sldChg>
      <pc:sldChg chg="del">
        <pc:chgData name="Adam Stone" userId="6b9f8389-5b5c-4193-b9a2-c875581cd867" providerId="ADAL" clId="{0659A186-5380-486B-881A-95DC07709AF1}" dt="2024-05-22T15:22:16.991" v="1338" actId="47"/>
        <pc:sldMkLst>
          <pc:docMk/>
          <pc:sldMk cId="1152639304" sldId="418"/>
        </pc:sldMkLst>
      </pc:sldChg>
      <pc:sldChg chg="del">
        <pc:chgData name="Adam Stone" userId="6b9f8389-5b5c-4193-b9a2-c875581cd867" providerId="ADAL" clId="{0659A186-5380-486B-881A-95DC07709AF1}" dt="2024-05-22T15:25:37.656" v="1579" actId="47"/>
        <pc:sldMkLst>
          <pc:docMk/>
          <pc:sldMk cId="2822402042" sldId="419"/>
        </pc:sldMkLst>
      </pc:sldChg>
      <pc:sldChg chg="addSp delSp modSp del">
        <pc:chgData name="Adam Stone" userId="6b9f8389-5b5c-4193-b9a2-c875581cd867" providerId="ADAL" clId="{0659A186-5380-486B-881A-95DC07709AF1}" dt="2024-05-22T15:21:06.251" v="1325" actId="47"/>
        <pc:sldMkLst>
          <pc:docMk/>
          <pc:sldMk cId="1180916392" sldId="420"/>
        </pc:sldMkLst>
        <pc:graphicFrameChg chg="add del mod">
          <ac:chgData name="Adam Stone" userId="6b9f8389-5b5c-4193-b9a2-c875581cd867" providerId="ADAL" clId="{0659A186-5380-486B-881A-95DC07709AF1}" dt="2024-05-22T15:16:01.799" v="813"/>
          <ac:graphicFrameMkLst>
            <pc:docMk/>
            <pc:sldMk cId="1180916392" sldId="420"/>
            <ac:graphicFrameMk id="5" creationId="{221A1FFC-1BEC-FB38-39CD-A889B995E73C}"/>
          </ac:graphicFrameMkLst>
        </pc:graphicFrameChg>
      </pc:sldChg>
      <pc:sldChg chg="modSp mod">
        <pc:chgData name="Adam Stone" userId="6b9f8389-5b5c-4193-b9a2-c875581cd867" providerId="ADAL" clId="{0659A186-5380-486B-881A-95DC07709AF1}" dt="2024-05-22T16:17:54.542" v="2191" actId="27636"/>
        <pc:sldMkLst>
          <pc:docMk/>
          <pc:sldMk cId="3557860303" sldId="422"/>
        </pc:sldMkLst>
        <pc:spChg chg="mod">
          <ac:chgData name="Adam Stone" userId="6b9f8389-5b5c-4193-b9a2-c875581cd867" providerId="ADAL" clId="{0659A186-5380-486B-881A-95DC07709AF1}" dt="2024-05-22T16:17:54.542" v="2191" actId="27636"/>
          <ac:spMkLst>
            <pc:docMk/>
            <pc:sldMk cId="3557860303" sldId="422"/>
            <ac:spMk id="4" creationId="{6CAD9676-6C42-BFA5-000B-5EF6F93029E0}"/>
          </ac:spMkLst>
        </pc:spChg>
      </pc:sldChg>
      <pc:sldChg chg="modSp mod">
        <pc:chgData name="Adam Stone" userId="6b9f8389-5b5c-4193-b9a2-c875581cd867" providerId="ADAL" clId="{0659A186-5380-486B-881A-95DC07709AF1}" dt="2024-05-22T15:28:53.366" v="1590" actId="14100"/>
        <pc:sldMkLst>
          <pc:docMk/>
          <pc:sldMk cId="1462488298" sldId="423"/>
        </pc:sldMkLst>
        <pc:spChg chg="mod">
          <ac:chgData name="Adam Stone" userId="6b9f8389-5b5c-4193-b9a2-c875581cd867" providerId="ADAL" clId="{0659A186-5380-486B-881A-95DC07709AF1}" dt="2024-05-22T15:28:53.366" v="1590" actId="14100"/>
          <ac:spMkLst>
            <pc:docMk/>
            <pc:sldMk cId="1462488298" sldId="423"/>
            <ac:spMk id="3" creationId="{C1469BD4-5EFD-69B9-58C9-EBF04432E0D2}"/>
          </ac:spMkLst>
        </pc:spChg>
        <pc:picChg chg="mod">
          <ac:chgData name="Adam Stone" userId="6b9f8389-5b5c-4193-b9a2-c875581cd867" providerId="ADAL" clId="{0659A186-5380-486B-881A-95DC07709AF1}" dt="2024-05-22T15:28:47.076" v="1588" actId="1076"/>
          <ac:picMkLst>
            <pc:docMk/>
            <pc:sldMk cId="1462488298" sldId="423"/>
            <ac:picMk id="5" creationId="{A47016F0-A7D5-92C0-27FC-3BC313F13B2A}"/>
          </ac:picMkLst>
        </pc:picChg>
      </pc:sldChg>
      <pc:sldChg chg="modSp mod modNotesTx">
        <pc:chgData name="Adam Stone" userId="6b9f8389-5b5c-4193-b9a2-c875581cd867" providerId="ADAL" clId="{0659A186-5380-486B-881A-95DC07709AF1}" dt="2024-05-22T15:37:13.545" v="1640" actId="20577"/>
        <pc:sldMkLst>
          <pc:docMk/>
          <pc:sldMk cId="2543421660" sldId="424"/>
        </pc:sldMkLst>
        <pc:spChg chg="mod">
          <ac:chgData name="Adam Stone" userId="6b9f8389-5b5c-4193-b9a2-c875581cd867" providerId="ADAL" clId="{0659A186-5380-486B-881A-95DC07709AF1}" dt="2024-05-22T15:36:42.148" v="1638" actId="20577"/>
          <ac:spMkLst>
            <pc:docMk/>
            <pc:sldMk cId="2543421660" sldId="424"/>
            <ac:spMk id="3" creationId="{9B9C7C5C-D1E8-26A0-6941-24480B548B54}"/>
          </ac:spMkLst>
        </pc:spChg>
      </pc:sldChg>
      <pc:sldChg chg="modSp mod">
        <pc:chgData name="Adam Stone" userId="6b9f8389-5b5c-4193-b9a2-c875581cd867" providerId="ADAL" clId="{0659A186-5380-486B-881A-95DC07709AF1}" dt="2024-05-22T15:35:08.441" v="1614" actId="14100"/>
        <pc:sldMkLst>
          <pc:docMk/>
          <pc:sldMk cId="3477259440" sldId="427"/>
        </pc:sldMkLst>
        <pc:spChg chg="mod">
          <ac:chgData name="Adam Stone" userId="6b9f8389-5b5c-4193-b9a2-c875581cd867" providerId="ADAL" clId="{0659A186-5380-486B-881A-95DC07709AF1}" dt="2024-05-22T14:40:20.963" v="525" actId="255"/>
          <ac:spMkLst>
            <pc:docMk/>
            <pc:sldMk cId="3477259440" sldId="427"/>
            <ac:spMk id="2" creationId="{898345A4-A381-903A-234B-64DB96062835}"/>
          </ac:spMkLst>
        </pc:spChg>
        <pc:spChg chg="mod">
          <ac:chgData name="Adam Stone" userId="6b9f8389-5b5c-4193-b9a2-c875581cd867" providerId="ADAL" clId="{0659A186-5380-486B-881A-95DC07709AF1}" dt="2024-05-22T15:35:08.441" v="1614" actId="14100"/>
          <ac:spMkLst>
            <pc:docMk/>
            <pc:sldMk cId="3477259440" sldId="427"/>
            <ac:spMk id="3" creationId="{CCCEB1C5-38BC-9A69-C200-6EA6B2D4B278}"/>
          </ac:spMkLst>
        </pc:spChg>
      </pc:sldChg>
      <pc:sldChg chg="modSp mod">
        <pc:chgData name="Adam Stone" userId="6b9f8389-5b5c-4193-b9a2-c875581cd867" providerId="ADAL" clId="{0659A186-5380-486B-881A-95DC07709AF1}" dt="2024-05-22T14:42:02.363" v="586" actId="20577"/>
        <pc:sldMkLst>
          <pc:docMk/>
          <pc:sldMk cId="3895345431" sldId="429"/>
        </pc:sldMkLst>
        <pc:spChg chg="mod">
          <ac:chgData name="Adam Stone" userId="6b9f8389-5b5c-4193-b9a2-c875581cd867" providerId="ADAL" clId="{0659A186-5380-486B-881A-95DC07709AF1}" dt="2024-05-22T14:40:04.231" v="524" actId="255"/>
          <ac:spMkLst>
            <pc:docMk/>
            <pc:sldMk cId="3895345431" sldId="429"/>
            <ac:spMk id="2" creationId="{BF851368-576E-5E8E-BB57-A2799FDA703F}"/>
          </ac:spMkLst>
        </pc:spChg>
        <pc:spChg chg="mod">
          <ac:chgData name="Adam Stone" userId="6b9f8389-5b5c-4193-b9a2-c875581cd867" providerId="ADAL" clId="{0659A186-5380-486B-881A-95DC07709AF1}" dt="2024-05-22T14:42:02.363" v="586" actId="20577"/>
          <ac:spMkLst>
            <pc:docMk/>
            <pc:sldMk cId="3895345431" sldId="429"/>
            <ac:spMk id="3" creationId="{3DDFC153-FB15-5E74-F0D0-3F1F2569F35D}"/>
          </ac:spMkLst>
        </pc:spChg>
      </pc:sldChg>
      <pc:sldChg chg="modSp mod">
        <pc:chgData name="Adam Stone" userId="6b9f8389-5b5c-4193-b9a2-c875581cd867" providerId="ADAL" clId="{0659A186-5380-486B-881A-95DC07709AF1}" dt="2024-05-22T14:36:46.559" v="476" actId="20577"/>
        <pc:sldMkLst>
          <pc:docMk/>
          <pc:sldMk cId="1920697514" sldId="430"/>
        </pc:sldMkLst>
        <pc:spChg chg="mod">
          <ac:chgData name="Adam Stone" userId="6b9f8389-5b5c-4193-b9a2-c875581cd867" providerId="ADAL" clId="{0659A186-5380-486B-881A-95DC07709AF1}" dt="2024-05-22T14:33:53.543" v="273" actId="20577"/>
          <ac:spMkLst>
            <pc:docMk/>
            <pc:sldMk cId="1920697514" sldId="430"/>
            <ac:spMk id="2" creationId="{5406D256-DF15-510F-1AFC-055A8FCD4524}"/>
          </ac:spMkLst>
        </pc:spChg>
        <pc:spChg chg="mod">
          <ac:chgData name="Adam Stone" userId="6b9f8389-5b5c-4193-b9a2-c875581cd867" providerId="ADAL" clId="{0659A186-5380-486B-881A-95DC07709AF1}" dt="2024-05-22T14:36:46.559" v="476" actId="20577"/>
          <ac:spMkLst>
            <pc:docMk/>
            <pc:sldMk cId="1920697514" sldId="430"/>
            <ac:spMk id="3" creationId="{AA648862-496B-4B28-28AF-8C454142F806}"/>
          </ac:spMkLst>
        </pc:spChg>
      </pc:sldChg>
      <pc:sldChg chg="ord">
        <pc:chgData name="Adam Stone" userId="6b9f8389-5b5c-4193-b9a2-c875581cd867" providerId="ADAL" clId="{0659A186-5380-486B-881A-95DC07709AF1}" dt="2024-05-22T14:38:11.003" v="486"/>
        <pc:sldMkLst>
          <pc:docMk/>
          <pc:sldMk cId="3298282109" sldId="431"/>
        </pc:sldMkLst>
      </pc:sldChg>
      <pc:sldChg chg="modSp mod modClrScheme chgLayout">
        <pc:chgData name="Adam Stone" userId="6b9f8389-5b5c-4193-b9a2-c875581cd867" providerId="ADAL" clId="{0659A186-5380-486B-881A-95DC07709AF1}" dt="2024-05-22T15:36:11.263" v="1617" actId="20577"/>
        <pc:sldMkLst>
          <pc:docMk/>
          <pc:sldMk cId="528748170" sldId="432"/>
        </pc:sldMkLst>
        <pc:spChg chg="mod">
          <ac:chgData name="Adam Stone" userId="6b9f8389-5b5c-4193-b9a2-c875581cd867" providerId="ADAL" clId="{0659A186-5380-486B-881A-95DC07709AF1}" dt="2024-05-22T14:43:05.183" v="599" actId="26606"/>
          <ac:spMkLst>
            <pc:docMk/>
            <pc:sldMk cId="528748170" sldId="432"/>
            <ac:spMk id="2" creationId="{BF851368-576E-5E8E-BB57-A2799FDA703F}"/>
          </ac:spMkLst>
        </pc:spChg>
        <pc:spChg chg="mod">
          <ac:chgData name="Adam Stone" userId="6b9f8389-5b5c-4193-b9a2-c875581cd867" providerId="ADAL" clId="{0659A186-5380-486B-881A-95DC07709AF1}" dt="2024-05-22T15:36:11.263" v="1617" actId="20577"/>
          <ac:spMkLst>
            <pc:docMk/>
            <pc:sldMk cId="528748170" sldId="432"/>
            <ac:spMk id="3" creationId="{3DDFC153-FB15-5E74-F0D0-3F1F2569F35D}"/>
          </ac:spMkLst>
        </pc:spChg>
        <pc:picChg chg="mod">
          <ac:chgData name="Adam Stone" userId="6b9f8389-5b5c-4193-b9a2-c875581cd867" providerId="ADAL" clId="{0659A186-5380-486B-881A-95DC07709AF1}" dt="2024-05-22T14:43:05.183" v="599" actId="26606"/>
          <ac:picMkLst>
            <pc:docMk/>
            <pc:sldMk cId="528748170" sldId="432"/>
            <ac:picMk id="2050" creationId="{388AC4CF-0DDA-C66A-3AEC-99B85E7747AF}"/>
          </ac:picMkLst>
        </pc:picChg>
      </pc:sldChg>
      <pc:sldChg chg="modSp add mod">
        <pc:chgData name="Adam Stone" userId="6b9f8389-5b5c-4193-b9a2-c875581cd867" providerId="ADAL" clId="{0659A186-5380-486B-881A-95DC07709AF1}" dt="2024-05-22T15:33:58.945" v="1604" actId="1076"/>
        <pc:sldMkLst>
          <pc:docMk/>
          <pc:sldMk cId="1608622991" sldId="2146850276"/>
        </pc:sldMkLst>
        <pc:spChg chg="mod">
          <ac:chgData name="Adam Stone" userId="6b9f8389-5b5c-4193-b9a2-c875581cd867" providerId="ADAL" clId="{0659A186-5380-486B-881A-95DC07709AF1}" dt="2024-05-22T15:31:15.207" v="1601" actId="5793"/>
          <ac:spMkLst>
            <pc:docMk/>
            <pc:sldMk cId="1608622991" sldId="2146850276"/>
            <ac:spMk id="3" creationId="{0A624DBB-2E14-361B-7A3A-067C06F2A510}"/>
          </ac:spMkLst>
        </pc:spChg>
        <pc:spChg chg="mod">
          <ac:chgData name="Adam Stone" userId="6b9f8389-5b5c-4193-b9a2-c875581cd867" providerId="ADAL" clId="{0659A186-5380-486B-881A-95DC07709AF1}" dt="2024-05-22T15:31:19.662" v="1602" actId="1076"/>
          <ac:spMkLst>
            <pc:docMk/>
            <pc:sldMk cId="1608622991" sldId="2146850276"/>
            <ac:spMk id="9" creationId="{D6CC14CF-27D1-5AB1-5DD2-1A69CA6F7208}"/>
          </ac:spMkLst>
        </pc:spChg>
        <pc:grpChg chg="mod">
          <ac:chgData name="Adam Stone" userId="6b9f8389-5b5c-4193-b9a2-c875581cd867" providerId="ADAL" clId="{0659A186-5380-486B-881A-95DC07709AF1}" dt="2024-05-22T15:33:58.945" v="1604" actId="1076"/>
          <ac:grpSpMkLst>
            <pc:docMk/>
            <pc:sldMk cId="1608622991" sldId="2146850276"/>
            <ac:grpSpMk id="7" creationId="{414EE050-3594-A2A7-A538-CCD4734C2B73}"/>
          </ac:grpSpMkLst>
        </pc:grpChg>
        <pc:grpChg chg="mod">
          <ac:chgData name="Adam Stone" userId="6b9f8389-5b5c-4193-b9a2-c875581cd867" providerId="ADAL" clId="{0659A186-5380-486B-881A-95DC07709AF1}" dt="2024-05-22T15:31:19.662" v="1602" actId="1076"/>
          <ac:grpSpMkLst>
            <pc:docMk/>
            <pc:sldMk cId="1608622991" sldId="2146850276"/>
            <ac:grpSpMk id="14" creationId="{44726CBD-E3CE-4809-B6E5-4986E9CB6E14}"/>
          </ac:grpSpMkLst>
        </pc:grpChg>
        <pc:picChg chg="mod">
          <ac:chgData name="Adam Stone" userId="6b9f8389-5b5c-4193-b9a2-c875581cd867" providerId="ADAL" clId="{0659A186-5380-486B-881A-95DC07709AF1}" dt="2024-05-22T15:33:58.945" v="1604" actId="1076"/>
          <ac:picMkLst>
            <pc:docMk/>
            <pc:sldMk cId="1608622991" sldId="2146850276"/>
            <ac:picMk id="4" creationId="{A942418F-F928-66DA-1AFD-05443BB468EF}"/>
          </ac:picMkLst>
        </pc:picChg>
        <pc:picChg chg="mod">
          <ac:chgData name="Adam Stone" userId="6b9f8389-5b5c-4193-b9a2-c875581cd867" providerId="ADAL" clId="{0659A186-5380-486B-881A-95DC07709AF1}" dt="2024-05-22T15:33:58.945" v="1604" actId="1076"/>
          <ac:picMkLst>
            <pc:docMk/>
            <pc:sldMk cId="1608622991" sldId="2146850276"/>
            <ac:picMk id="5" creationId="{0449BAD5-5552-0A61-E03F-62A7AD93A057}"/>
          </ac:picMkLst>
        </pc:picChg>
        <pc:picChg chg="mod">
          <ac:chgData name="Adam Stone" userId="6b9f8389-5b5c-4193-b9a2-c875581cd867" providerId="ADAL" clId="{0659A186-5380-486B-881A-95DC07709AF1}" dt="2024-05-22T15:33:58.945" v="1604" actId="1076"/>
          <ac:picMkLst>
            <pc:docMk/>
            <pc:sldMk cId="1608622991" sldId="2146850276"/>
            <ac:picMk id="6" creationId="{2A6A6050-1CE3-3776-F357-316676F7C5D8}"/>
          </ac:picMkLst>
        </pc:picChg>
        <pc:picChg chg="mod">
          <ac:chgData name="Adam Stone" userId="6b9f8389-5b5c-4193-b9a2-c875581cd867" providerId="ADAL" clId="{0659A186-5380-486B-881A-95DC07709AF1}" dt="2024-05-22T15:31:19.662" v="1602" actId="1076"/>
          <ac:picMkLst>
            <pc:docMk/>
            <pc:sldMk cId="1608622991" sldId="2146850276"/>
            <ac:picMk id="8" creationId="{4EA81D78-8D62-0F52-9D9E-C1217EF1BBBD}"/>
          </ac:picMkLst>
        </pc:picChg>
        <pc:picChg chg="mod">
          <ac:chgData name="Adam Stone" userId="6b9f8389-5b5c-4193-b9a2-c875581cd867" providerId="ADAL" clId="{0659A186-5380-486B-881A-95DC07709AF1}" dt="2024-05-22T15:31:19.662" v="1602" actId="1076"/>
          <ac:picMkLst>
            <pc:docMk/>
            <pc:sldMk cId="1608622991" sldId="2146850276"/>
            <ac:picMk id="10" creationId="{E39A9297-BEB5-15DE-D024-639D2F3EF650}"/>
          </ac:picMkLst>
        </pc:picChg>
        <pc:picChg chg="mod">
          <ac:chgData name="Adam Stone" userId="6b9f8389-5b5c-4193-b9a2-c875581cd867" providerId="ADAL" clId="{0659A186-5380-486B-881A-95DC07709AF1}" dt="2024-05-22T15:31:19.662" v="1602" actId="1076"/>
          <ac:picMkLst>
            <pc:docMk/>
            <pc:sldMk cId="1608622991" sldId="2146850276"/>
            <ac:picMk id="11" creationId="{3D7C84B9-8270-EE65-88E5-D67ECB512BC3}"/>
          </ac:picMkLst>
        </pc:picChg>
        <pc:picChg chg="mod">
          <ac:chgData name="Adam Stone" userId="6b9f8389-5b5c-4193-b9a2-c875581cd867" providerId="ADAL" clId="{0659A186-5380-486B-881A-95DC07709AF1}" dt="2024-05-22T15:31:19.662" v="1602" actId="1076"/>
          <ac:picMkLst>
            <pc:docMk/>
            <pc:sldMk cId="1608622991" sldId="2146850276"/>
            <ac:picMk id="12" creationId="{8C29EB3A-67A8-B405-895A-DDF1EA8782F1}"/>
          </ac:picMkLst>
        </pc:picChg>
        <pc:picChg chg="mod">
          <ac:chgData name="Adam Stone" userId="6b9f8389-5b5c-4193-b9a2-c875581cd867" providerId="ADAL" clId="{0659A186-5380-486B-881A-95DC07709AF1}" dt="2024-05-22T15:31:19.662" v="1602" actId="1076"/>
          <ac:picMkLst>
            <pc:docMk/>
            <pc:sldMk cId="1608622991" sldId="2146850276"/>
            <ac:picMk id="13" creationId="{6A9F8369-BFB2-0EAD-901F-C53176C3C733}"/>
          </ac:picMkLst>
        </pc:picChg>
      </pc:sldChg>
      <pc:sldChg chg="modSp new del mod">
        <pc:chgData name="Adam Stone" userId="6b9f8389-5b5c-4193-b9a2-c875581cd867" providerId="ADAL" clId="{0659A186-5380-486B-881A-95DC07709AF1}" dt="2024-05-22T15:56:42.884" v="1895" actId="2696"/>
        <pc:sldMkLst>
          <pc:docMk/>
          <pc:sldMk cId="1522348455" sldId="2146850277"/>
        </pc:sldMkLst>
        <pc:spChg chg="mod">
          <ac:chgData name="Adam Stone" userId="6b9f8389-5b5c-4193-b9a2-c875581cd867" providerId="ADAL" clId="{0659A186-5380-486B-881A-95DC07709AF1}" dt="2024-05-22T15:22:55.196" v="1361" actId="20577"/>
          <ac:spMkLst>
            <pc:docMk/>
            <pc:sldMk cId="1522348455" sldId="2146850277"/>
            <ac:spMk id="2" creationId="{BC54AFFB-4C4C-07AF-B7A2-94B73DD11E64}"/>
          </ac:spMkLst>
        </pc:spChg>
        <pc:spChg chg="mod">
          <ac:chgData name="Adam Stone" userId="6b9f8389-5b5c-4193-b9a2-c875581cd867" providerId="ADAL" clId="{0659A186-5380-486B-881A-95DC07709AF1}" dt="2024-05-22T15:24:41.629" v="1575" actId="255"/>
          <ac:spMkLst>
            <pc:docMk/>
            <pc:sldMk cId="1522348455" sldId="2146850277"/>
            <ac:spMk id="3" creationId="{E393C67E-E974-5063-D18A-120BA7FF69CD}"/>
          </ac:spMkLst>
        </pc:spChg>
      </pc:sldChg>
      <pc:sldChg chg="modSp add mod">
        <pc:chgData name="Adam Stone" userId="6b9f8389-5b5c-4193-b9a2-c875581cd867" providerId="ADAL" clId="{0659A186-5380-486B-881A-95DC07709AF1}" dt="2024-05-22T16:10:44.604" v="2106" actId="313"/>
        <pc:sldMkLst>
          <pc:docMk/>
          <pc:sldMk cId="1716767979" sldId="2146850277"/>
        </pc:sldMkLst>
        <pc:spChg chg="mod">
          <ac:chgData name="Adam Stone" userId="6b9f8389-5b5c-4193-b9a2-c875581cd867" providerId="ADAL" clId="{0659A186-5380-486B-881A-95DC07709AF1}" dt="2024-05-22T16:10:44.604" v="2106" actId="313"/>
          <ac:spMkLst>
            <pc:docMk/>
            <pc:sldMk cId="1716767979" sldId="2146850277"/>
            <ac:spMk id="2" creationId="{BC54AFFB-4C4C-07AF-B7A2-94B73DD11E64}"/>
          </ac:spMkLst>
        </pc:spChg>
      </pc:sldChg>
      <pc:sldChg chg="modSp add mod ord">
        <pc:chgData name="Adam Stone" userId="6b9f8389-5b5c-4193-b9a2-c875581cd867" providerId="ADAL" clId="{0659A186-5380-486B-881A-95DC07709AF1}" dt="2024-05-22T16:16:15.450" v="2115"/>
        <pc:sldMkLst>
          <pc:docMk/>
          <pc:sldMk cId="1813073002" sldId="2146850278"/>
        </pc:sldMkLst>
        <pc:spChg chg="mod">
          <ac:chgData name="Adam Stone" userId="6b9f8389-5b5c-4193-b9a2-c875581cd867" providerId="ADAL" clId="{0659A186-5380-486B-881A-95DC07709AF1}" dt="2024-05-22T15:16:35.064" v="896" actId="20577"/>
          <ac:spMkLst>
            <pc:docMk/>
            <pc:sldMk cId="1813073002" sldId="2146850278"/>
            <ac:spMk id="2" creationId="{F1E1EF02-0540-D335-F4E5-2E799E9DA14F}"/>
          </ac:spMkLst>
        </pc:spChg>
        <pc:spChg chg="mod">
          <ac:chgData name="Adam Stone" userId="6b9f8389-5b5c-4193-b9a2-c875581cd867" providerId="ADAL" clId="{0659A186-5380-486B-881A-95DC07709AF1}" dt="2024-05-22T15:20:59.125" v="1324" actId="27636"/>
          <ac:spMkLst>
            <pc:docMk/>
            <pc:sldMk cId="1813073002" sldId="2146850278"/>
            <ac:spMk id="4" creationId="{6CAD9676-6C42-BFA5-000B-5EF6F93029E0}"/>
          </ac:spMkLst>
        </pc:spChg>
      </pc:sldChg>
      <pc:sldChg chg="add del">
        <pc:chgData name="Adam Stone" userId="6b9f8389-5b5c-4193-b9a2-c875581cd867" providerId="ADAL" clId="{0659A186-5380-486B-881A-95DC07709AF1}" dt="2024-05-22T15:56:42.884" v="1895" actId="2696"/>
        <pc:sldMkLst>
          <pc:docMk/>
          <pc:sldMk cId="2830954836" sldId="2146850279"/>
        </pc:sldMkLst>
      </pc:sldChg>
      <pc:sldChg chg="add">
        <pc:chgData name="Adam Stone" userId="6b9f8389-5b5c-4193-b9a2-c875581cd867" providerId="ADAL" clId="{0659A186-5380-486B-881A-95DC07709AF1}" dt="2024-05-22T15:56:57.150" v="1896"/>
        <pc:sldMkLst>
          <pc:docMk/>
          <pc:sldMk cId="3016719027" sldId="2146850279"/>
        </pc:sldMkLst>
      </pc:sldChg>
      <pc:sldChg chg="add del">
        <pc:chgData name="Adam Stone" userId="6b9f8389-5b5c-4193-b9a2-c875581cd867" providerId="ADAL" clId="{0659A186-5380-486B-881A-95DC07709AF1}" dt="2024-05-22T15:56:42.884" v="1895" actId="2696"/>
        <pc:sldMkLst>
          <pc:docMk/>
          <pc:sldMk cId="690530377" sldId="2146850280"/>
        </pc:sldMkLst>
      </pc:sldChg>
      <pc:sldChg chg="add">
        <pc:chgData name="Adam Stone" userId="6b9f8389-5b5c-4193-b9a2-c875581cd867" providerId="ADAL" clId="{0659A186-5380-486B-881A-95DC07709AF1}" dt="2024-05-22T15:56:57.150" v="1896"/>
        <pc:sldMkLst>
          <pc:docMk/>
          <pc:sldMk cId="3189093122" sldId="2146850280"/>
        </pc:sldMkLst>
      </pc:sldChg>
      <pc:sldChg chg="modSp add mod">
        <pc:chgData name="Adam Stone" userId="6b9f8389-5b5c-4193-b9a2-c875581cd867" providerId="ADAL" clId="{0659A186-5380-486B-881A-95DC07709AF1}" dt="2024-05-22T16:18:34.037" v="2202" actId="27636"/>
        <pc:sldMkLst>
          <pc:docMk/>
          <pc:sldMk cId="3458588750" sldId="2146850281"/>
        </pc:sldMkLst>
        <pc:spChg chg="mod">
          <ac:chgData name="Adam Stone" userId="6b9f8389-5b5c-4193-b9a2-c875581cd867" providerId="ADAL" clId="{0659A186-5380-486B-881A-95DC07709AF1}" dt="2024-05-22T16:18:34.037" v="2202" actId="27636"/>
          <ac:spMkLst>
            <pc:docMk/>
            <pc:sldMk cId="3458588750" sldId="2146850281"/>
            <ac:spMk id="4" creationId="{6CAD9676-6C42-BFA5-000B-5EF6F93029E0}"/>
          </ac:spMkLst>
        </pc:spChg>
        <pc:picChg chg="mod">
          <ac:chgData name="Adam Stone" userId="6b9f8389-5b5c-4193-b9a2-c875581cd867" providerId="ADAL" clId="{0659A186-5380-486B-881A-95DC07709AF1}" dt="2024-05-22T16:18:27.362" v="2199" actId="1076"/>
          <ac:picMkLst>
            <pc:docMk/>
            <pc:sldMk cId="3458588750" sldId="2146850281"/>
            <ac:picMk id="3" creationId="{F7615EA0-8364-5C57-21DB-20FAE04BE2CA}"/>
          </ac:picMkLst>
        </pc:picChg>
      </pc:sldChg>
    </pc:docChg>
  </pc:docChgLst>
  <pc:docChgLst>
    <pc:chgData name="Adam Stone" userId="6b9f8389-5b5c-4193-b9a2-c875581cd867" providerId="ADAL" clId="{CC3F4046-4D63-49A9-875A-BD0AFE2A96F7}"/>
    <pc:docChg chg="custSel addSld modSld">
      <pc:chgData name="Adam Stone" userId="6b9f8389-5b5c-4193-b9a2-c875581cd867" providerId="ADAL" clId="{CC3F4046-4D63-49A9-875A-BD0AFE2A96F7}" dt="2024-04-17T08:55:08.592" v="2" actId="27636"/>
      <pc:docMkLst>
        <pc:docMk/>
      </pc:docMkLst>
      <pc:sldChg chg="delSp modSp add mod setBg delDesignElem">
        <pc:chgData name="Adam Stone" userId="6b9f8389-5b5c-4193-b9a2-c875581cd867" providerId="ADAL" clId="{CC3F4046-4D63-49A9-875A-BD0AFE2A96F7}" dt="2024-04-17T08:55:08.592" v="2" actId="27636"/>
        <pc:sldMkLst>
          <pc:docMk/>
          <pc:sldMk cId="2727885976" sldId="2146850275"/>
        </pc:sldMkLst>
        <pc:spChg chg="mod">
          <ac:chgData name="Adam Stone" userId="6b9f8389-5b5c-4193-b9a2-c875581cd867" providerId="ADAL" clId="{CC3F4046-4D63-49A9-875A-BD0AFE2A96F7}" dt="2024-04-17T08:55:08.592" v="2" actId="27636"/>
          <ac:spMkLst>
            <pc:docMk/>
            <pc:sldMk cId="2727885976" sldId="2146850275"/>
            <ac:spMk id="8" creationId="{6A9CF059-6D5E-50D3-DCFF-3276C010C245}"/>
          </ac:spMkLst>
        </pc:spChg>
        <pc:spChg chg="del">
          <ac:chgData name="Adam Stone" userId="6b9f8389-5b5c-4193-b9a2-c875581cd867" providerId="ADAL" clId="{CC3F4046-4D63-49A9-875A-BD0AFE2A96F7}" dt="2024-04-17T08:55:08.536" v="1"/>
          <ac:spMkLst>
            <pc:docMk/>
            <pc:sldMk cId="2727885976" sldId="2146850275"/>
            <ac:spMk id="19" creationId="{71B2258F-86CA-4D4D-8270-BC05FCDEBFB3}"/>
          </ac:spMkLst>
        </pc:spChg>
      </pc:sldChg>
    </pc:docChg>
  </pc:docChgLst>
  <pc:docChgLst>
    <pc:chgData name="Adam Stone" userId="6b9f8389-5b5c-4193-b9a2-c875581cd867" providerId="ADAL" clId="{45EEBB4A-5C65-4D1B-B8B7-38ED47C7FA11}"/>
    <pc:docChg chg="undo custSel addSld delSld modSld">
      <pc:chgData name="Adam Stone" userId="6b9f8389-5b5c-4193-b9a2-c875581cd867" providerId="ADAL" clId="{45EEBB4A-5C65-4D1B-B8B7-38ED47C7FA11}" dt="2024-05-22T20:12:37.707" v="1400" actId="478"/>
      <pc:docMkLst>
        <pc:docMk/>
      </pc:docMkLst>
      <pc:sldChg chg="modSp mod">
        <pc:chgData name="Adam Stone" userId="6b9f8389-5b5c-4193-b9a2-c875581cd867" providerId="ADAL" clId="{45EEBB4A-5C65-4D1B-B8B7-38ED47C7FA11}" dt="2024-05-22T19:05:49.528" v="699" actId="20577"/>
        <pc:sldMkLst>
          <pc:docMk/>
          <pc:sldMk cId="0" sldId="259"/>
        </pc:sldMkLst>
        <pc:spChg chg="mod">
          <ac:chgData name="Adam Stone" userId="6b9f8389-5b5c-4193-b9a2-c875581cd867" providerId="ADAL" clId="{45EEBB4A-5C65-4D1B-B8B7-38ED47C7FA11}" dt="2024-05-22T19:05:49.528" v="699" actId="20577"/>
          <ac:spMkLst>
            <pc:docMk/>
            <pc:sldMk cId="0" sldId="259"/>
            <ac:spMk id="7170" creationId="{E15C4432-C538-D613-0BC7-4E973909431F}"/>
          </ac:spMkLst>
        </pc:spChg>
      </pc:sldChg>
      <pc:sldChg chg="modSp mod">
        <pc:chgData name="Adam Stone" userId="6b9f8389-5b5c-4193-b9a2-c875581cd867" providerId="ADAL" clId="{45EEBB4A-5C65-4D1B-B8B7-38ED47C7FA11}" dt="2024-05-22T19:26:31.373" v="922" actId="255"/>
        <pc:sldMkLst>
          <pc:docMk/>
          <pc:sldMk cId="0" sldId="313"/>
        </pc:sldMkLst>
        <pc:spChg chg="mod">
          <ac:chgData name="Adam Stone" userId="6b9f8389-5b5c-4193-b9a2-c875581cd867" providerId="ADAL" clId="{45EEBB4A-5C65-4D1B-B8B7-38ED47C7FA11}" dt="2024-05-22T19:26:31.373" v="922" actId="255"/>
          <ac:spMkLst>
            <pc:docMk/>
            <pc:sldMk cId="0" sldId="313"/>
            <ac:spMk id="2" creationId="{B208841F-1DAF-4999-A8EA-4DF2ECC84019}"/>
          </ac:spMkLst>
        </pc:spChg>
        <pc:spChg chg="mod">
          <ac:chgData name="Adam Stone" userId="6b9f8389-5b5c-4193-b9a2-c875581cd867" providerId="ADAL" clId="{45EEBB4A-5C65-4D1B-B8B7-38ED47C7FA11}" dt="2024-05-22T19:26:25.173" v="921" actId="255"/>
          <ac:spMkLst>
            <pc:docMk/>
            <pc:sldMk cId="0" sldId="313"/>
            <ac:spMk id="19458" creationId="{C233F85F-BF72-1F1C-BBFC-52B16E97C935}"/>
          </ac:spMkLst>
        </pc:spChg>
      </pc:sldChg>
      <pc:sldChg chg="modSp mod">
        <pc:chgData name="Adam Stone" userId="6b9f8389-5b5c-4193-b9a2-c875581cd867" providerId="ADAL" clId="{45EEBB4A-5C65-4D1B-B8B7-38ED47C7FA11}" dt="2024-05-22T19:48:23.038" v="1086" actId="20577"/>
        <pc:sldMkLst>
          <pc:docMk/>
          <pc:sldMk cId="1015803969" sldId="327"/>
        </pc:sldMkLst>
        <pc:spChg chg="mod">
          <ac:chgData name="Adam Stone" userId="6b9f8389-5b5c-4193-b9a2-c875581cd867" providerId="ADAL" clId="{45EEBB4A-5C65-4D1B-B8B7-38ED47C7FA11}" dt="2024-05-22T19:48:23.038" v="1086" actId="20577"/>
          <ac:spMkLst>
            <pc:docMk/>
            <pc:sldMk cId="1015803969" sldId="327"/>
            <ac:spMk id="76802" creationId="{A4E8965C-71C5-FAF7-60BC-822352A3A720}"/>
          </ac:spMkLst>
        </pc:spChg>
        <pc:picChg chg="mod">
          <ac:chgData name="Adam Stone" userId="6b9f8389-5b5c-4193-b9a2-c875581cd867" providerId="ADAL" clId="{45EEBB4A-5C65-4D1B-B8B7-38ED47C7FA11}" dt="2024-05-22T19:48:07.267" v="1082" actId="1076"/>
          <ac:picMkLst>
            <pc:docMk/>
            <pc:sldMk cId="1015803969" sldId="327"/>
            <ac:picMk id="3" creationId="{8BFFEE2F-89D1-4594-B985-4F9F3313DAC3}"/>
          </ac:picMkLst>
        </pc:picChg>
      </pc:sldChg>
      <pc:sldChg chg="addSp delSp modSp mod modNotesTx">
        <pc:chgData name="Adam Stone" userId="6b9f8389-5b5c-4193-b9a2-c875581cd867" providerId="ADAL" clId="{45EEBB4A-5C65-4D1B-B8B7-38ED47C7FA11}" dt="2024-05-22T19:16:22.875" v="738" actId="1076"/>
        <pc:sldMkLst>
          <pc:docMk/>
          <pc:sldMk cId="3808725024" sldId="347"/>
        </pc:sldMkLst>
        <pc:spChg chg="mod">
          <ac:chgData name="Adam Stone" userId="6b9f8389-5b5c-4193-b9a2-c875581cd867" providerId="ADAL" clId="{45EEBB4A-5C65-4D1B-B8B7-38ED47C7FA11}" dt="2024-05-22T19:16:17.601" v="737" actId="14100"/>
          <ac:spMkLst>
            <pc:docMk/>
            <pc:sldMk cId="3808725024" sldId="347"/>
            <ac:spMk id="12" creationId="{5A32D1BE-4EA3-DD28-140E-37ABB3DA82FE}"/>
          </ac:spMkLst>
        </pc:spChg>
        <pc:picChg chg="add mod">
          <ac:chgData name="Adam Stone" userId="6b9f8389-5b5c-4193-b9a2-c875581cd867" providerId="ADAL" clId="{45EEBB4A-5C65-4D1B-B8B7-38ED47C7FA11}" dt="2024-05-22T19:16:22.875" v="738" actId="1076"/>
          <ac:picMkLst>
            <pc:docMk/>
            <pc:sldMk cId="3808725024" sldId="347"/>
            <ac:picMk id="3" creationId="{AE7DCC33-83CB-21F7-DA6E-AC77A697F61C}"/>
          </ac:picMkLst>
        </pc:picChg>
        <pc:picChg chg="del">
          <ac:chgData name="Adam Stone" userId="6b9f8389-5b5c-4193-b9a2-c875581cd867" providerId="ADAL" clId="{45EEBB4A-5C65-4D1B-B8B7-38ED47C7FA11}" dt="2024-05-22T19:15:47.635" v="731" actId="478"/>
          <ac:picMkLst>
            <pc:docMk/>
            <pc:sldMk cId="3808725024" sldId="347"/>
            <ac:picMk id="7" creationId="{2C2A43C9-3585-4803-81E3-8CCA201F2329}"/>
          </ac:picMkLst>
        </pc:picChg>
      </pc:sldChg>
      <pc:sldChg chg="modSp mod">
        <pc:chgData name="Adam Stone" userId="6b9f8389-5b5c-4193-b9a2-c875581cd867" providerId="ADAL" clId="{45EEBB4A-5C65-4D1B-B8B7-38ED47C7FA11}" dt="2024-05-22T19:52:42.372" v="1213" actId="255"/>
        <pc:sldMkLst>
          <pc:docMk/>
          <pc:sldMk cId="2609149776" sldId="353"/>
        </pc:sldMkLst>
        <pc:spChg chg="mod">
          <ac:chgData name="Adam Stone" userId="6b9f8389-5b5c-4193-b9a2-c875581cd867" providerId="ADAL" clId="{45EEBB4A-5C65-4D1B-B8B7-38ED47C7FA11}" dt="2024-05-22T19:52:42.372" v="1213" actId="255"/>
          <ac:spMkLst>
            <pc:docMk/>
            <pc:sldMk cId="2609149776" sldId="353"/>
            <ac:spMk id="3" creationId="{B6877B8F-4362-4F92-9DF8-17CB741E889A}"/>
          </ac:spMkLst>
        </pc:spChg>
      </pc:sldChg>
      <pc:sldChg chg="addSp modSp">
        <pc:chgData name="Adam Stone" userId="6b9f8389-5b5c-4193-b9a2-c875581cd867" providerId="ADAL" clId="{45EEBB4A-5C65-4D1B-B8B7-38ED47C7FA11}" dt="2024-05-22T19:11:17.962" v="708" actId="1076"/>
        <pc:sldMkLst>
          <pc:docMk/>
          <pc:sldMk cId="1605160863" sldId="354"/>
        </pc:sldMkLst>
        <pc:picChg chg="add mod">
          <ac:chgData name="Adam Stone" userId="6b9f8389-5b5c-4193-b9a2-c875581cd867" providerId="ADAL" clId="{45EEBB4A-5C65-4D1B-B8B7-38ED47C7FA11}" dt="2024-05-22T19:11:17.962" v="708" actId="1076"/>
          <ac:picMkLst>
            <pc:docMk/>
            <pc:sldMk cId="1605160863" sldId="354"/>
            <ac:picMk id="3074" creationId="{A1C0564B-24E2-48D7-C543-0B650C2325E7}"/>
          </ac:picMkLst>
        </pc:picChg>
      </pc:sldChg>
      <pc:sldChg chg="modSp mod">
        <pc:chgData name="Adam Stone" userId="6b9f8389-5b5c-4193-b9a2-c875581cd867" providerId="ADAL" clId="{45EEBB4A-5C65-4D1B-B8B7-38ED47C7FA11}" dt="2024-05-22T19:27:18.087" v="925" actId="20577"/>
        <pc:sldMkLst>
          <pc:docMk/>
          <pc:sldMk cId="1042501196" sldId="358"/>
        </pc:sldMkLst>
        <pc:spChg chg="mod">
          <ac:chgData name="Adam Stone" userId="6b9f8389-5b5c-4193-b9a2-c875581cd867" providerId="ADAL" clId="{45EEBB4A-5C65-4D1B-B8B7-38ED47C7FA11}" dt="2024-05-22T19:27:18.087" v="925" actId="20577"/>
          <ac:spMkLst>
            <pc:docMk/>
            <pc:sldMk cId="1042501196" sldId="358"/>
            <ac:spMk id="2" creationId="{3BAC6B1C-6E13-4120-8FAA-3A63252F1BF2}"/>
          </ac:spMkLst>
        </pc:spChg>
      </pc:sldChg>
      <pc:sldChg chg="addSp modSp mod">
        <pc:chgData name="Adam Stone" userId="6b9f8389-5b5c-4193-b9a2-c875581cd867" providerId="ADAL" clId="{45EEBB4A-5C65-4D1B-B8B7-38ED47C7FA11}" dt="2024-05-22T19:34:24.223" v="959" actId="1076"/>
        <pc:sldMkLst>
          <pc:docMk/>
          <pc:sldMk cId="3699277654" sldId="359"/>
        </pc:sldMkLst>
        <pc:spChg chg="mod">
          <ac:chgData name="Adam Stone" userId="6b9f8389-5b5c-4193-b9a2-c875581cd867" providerId="ADAL" clId="{45EEBB4A-5C65-4D1B-B8B7-38ED47C7FA11}" dt="2024-05-22T19:34:17.754" v="957" actId="20577"/>
          <ac:spMkLst>
            <pc:docMk/>
            <pc:sldMk cId="3699277654" sldId="359"/>
            <ac:spMk id="3079" creationId="{A1F46CF5-CDCC-5EE6-6093-0CEDF3CED767}"/>
          </ac:spMkLst>
        </pc:spChg>
        <pc:picChg chg="mod">
          <ac:chgData name="Adam Stone" userId="6b9f8389-5b5c-4193-b9a2-c875581cd867" providerId="ADAL" clId="{45EEBB4A-5C65-4D1B-B8B7-38ED47C7FA11}" dt="2024-05-22T19:34:22.740" v="958" actId="1076"/>
          <ac:picMkLst>
            <pc:docMk/>
            <pc:sldMk cId="3699277654" sldId="359"/>
            <ac:picMk id="3074" creationId="{3CFD1665-7942-48BC-A01D-8D61432AEBF3}"/>
          </ac:picMkLst>
        </pc:picChg>
        <pc:picChg chg="add mod">
          <ac:chgData name="Adam Stone" userId="6b9f8389-5b5c-4193-b9a2-c875581cd867" providerId="ADAL" clId="{45EEBB4A-5C65-4D1B-B8B7-38ED47C7FA11}" dt="2024-05-22T19:34:24.223" v="959" actId="1076"/>
          <ac:picMkLst>
            <pc:docMk/>
            <pc:sldMk cId="3699277654" sldId="359"/>
            <ac:picMk id="4098" creationId="{CD66EBC9-9121-BEA1-E573-5C73C6523E85}"/>
          </ac:picMkLst>
        </pc:picChg>
      </pc:sldChg>
      <pc:sldChg chg="addSp modSp mod">
        <pc:chgData name="Adam Stone" userId="6b9f8389-5b5c-4193-b9a2-c875581cd867" providerId="ADAL" clId="{45EEBB4A-5C65-4D1B-B8B7-38ED47C7FA11}" dt="2024-05-22T19:49:53.950" v="1095" actId="1076"/>
        <pc:sldMkLst>
          <pc:docMk/>
          <pc:sldMk cId="514480890" sldId="362"/>
        </pc:sldMkLst>
        <pc:spChg chg="mod">
          <ac:chgData name="Adam Stone" userId="6b9f8389-5b5c-4193-b9a2-c875581cd867" providerId="ADAL" clId="{45EEBB4A-5C65-4D1B-B8B7-38ED47C7FA11}" dt="2024-05-22T19:49:23.010" v="1087" actId="20577"/>
          <ac:spMkLst>
            <pc:docMk/>
            <pc:sldMk cId="514480890" sldId="362"/>
            <ac:spMk id="10" creationId="{41E95989-2C9B-B4D0-C0A1-B42B10875893}"/>
          </ac:spMkLst>
        </pc:spChg>
        <pc:picChg chg="add mod">
          <ac:chgData name="Adam Stone" userId="6b9f8389-5b5c-4193-b9a2-c875581cd867" providerId="ADAL" clId="{45EEBB4A-5C65-4D1B-B8B7-38ED47C7FA11}" dt="2024-05-22T19:49:53.950" v="1095" actId="1076"/>
          <ac:picMkLst>
            <pc:docMk/>
            <pc:sldMk cId="514480890" sldId="362"/>
            <ac:picMk id="3" creationId="{9E71E01C-8DBE-8EA7-90BD-A9979ACBBE94}"/>
          </ac:picMkLst>
        </pc:picChg>
        <pc:picChg chg="mod">
          <ac:chgData name="Adam Stone" userId="6b9f8389-5b5c-4193-b9a2-c875581cd867" providerId="ADAL" clId="{45EEBB4A-5C65-4D1B-B8B7-38ED47C7FA11}" dt="2024-05-22T19:49:51.737" v="1094" actId="1076"/>
          <ac:picMkLst>
            <pc:docMk/>
            <pc:sldMk cId="514480890" sldId="362"/>
            <ac:picMk id="8" creationId="{BDDF8777-1A17-4549-84EB-75CE54C0CBC8}"/>
          </ac:picMkLst>
        </pc:picChg>
      </pc:sldChg>
      <pc:sldChg chg="modSp mod">
        <pc:chgData name="Adam Stone" userId="6b9f8389-5b5c-4193-b9a2-c875581cd867" providerId="ADAL" clId="{45EEBB4A-5C65-4D1B-B8B7-38ED47C7FA11}" dt="2024-05-22T19:57:20.999" v="1243" actId="27636"/>
        <pc:sldMkLst>
          <pc:docMk/>
          <pc:sldMk cId="935362518" sldId="364"/>
        </pc:sldMkLst>
        <pc:spChg chg="mod">
          <ac:chgData name="Adam Stone" userId="6b9f8389-5b5c-4193-b9a2-c875581cd867" providerId="ADAL" clId="{45EEBB4A-5C65-4D1B-B8B7-38ED47C7FA11}" dt="2024-05-22T19:57:20.999" v="1243" actId="27636"/>
          <ac:spMkLst>
            <pc:docMk/>
            <pc:sldMk cId="935362518" sldId="364"/>
            <ac:spMk id="8199" creationId="{B4401573-AC78-FE41-C2E8-2C09CF9DEDCB}"/>
          </ac:spMkLst>
        </pc:spChg>
      </pc:sldChg>
      <pc:sldChg chg="modSp mod">
        <pc:chgData name="Adam Stone" userId="6b9f8389-5b5c-4193-b9a2-c875581cd867" providerId="ADAL" clId="{45EEBB4A-5C65-4D1B-B8B7-38ED47C7FA11}" dt="2024-05-22T19:52:09.283" v="1211" actId="255"/>
        <pc:sldMkLst>
          <pc:docMk/>
          <pc:sldMk cId="2298504152" sldId="365"/>
        </pc:sldMkLst>
        <pc:spChg chg="mod">
          <ac:chgData name="Adam Stone" userId="6b9f8389-5b5c-4193-b9a2-c875581cd867" providerId="ADAL" clId="{45EEBB4A-5C65-4D1B-B8B7-38ED47C7FA11}" dt="2024-05-22T19:52:09.283" v="1211" actId="255"/>
          <ac:spMkLst>
            <pc:docMk/>
            <pc:sldMk cId="2298504152" sldId="365"/>
            <ac:spMk id="6" creationId="{6275BF07-9B2B-DCC9-FBC1-A8251BDABDA8}"/>
          </ac:spMkLst>
        </pc:spChg>
      </pc:sldChg>
      <pc:sldChg chg="modSp mod">
        <pc:chgData name="Adam Stone" userId="6b9f8389-5b5c-4193-b9a2-c875581cd867" providerId="ADAL" clId="{45EEBB4A-5C65-4D1B-B8B7-38ED47C7FA11}" dt="2024-05-22T19:57:53.317" v="1250" actId="20577"/>
        <pc:sldMkLst>
          <pc:docMk/>
          <pc:sldMk cId="185397315" sldId="366"/>
        </pc:sldMkLst>
        <pc:spChg chg="mod">
          <ac:chgData name="Adam Stone" userId="6b9f8389-5b5c-4193-b9a2-c875581cd867" providerId="ADAL" clId="{45EEBB4A-5C65-4D1B-B8B7-38ED47C7FA11}" dt="2024-05-22T19:57:53.317" v="1250" actId="20577"/>
          <ac:spMkLst>
            <pc:docMk/>
            <pc:sldMk cId="185397315" sldId="366"/>
            <ac:spMk id="2" creationId="{1C777A27-38EE-4D0D-ADC1-D7338DCF08DA}"/>
          </ac:spMkLst>
        </pc:spChg>
        <pc:spChg chg="mod">
          <ac:chgData name="Adam Stone" userId="6b9f8389-5b5c-4193-b9a2-c875581cd867" providerId="ADAL" clId="{45EEBB4A-5C65-4D1B-B8B7-38ED47C7FA11}" dt="2024-05-22T19:51:54.534" v="1210" actId="255"/>
          <ac:spMkLst>
            <pc:docMk/>
            <pc:sldMk cId="185397315" sldId="366"/>
            <ac:spMk id="3" creationId="{38BA0BBB-E642-470E-9EE3-EB0DB73BD14C}"/>
          </ac:spMkLst>
        </pc:spChg>
      </pc:sldChg>
      <pc:sldChg chg="modSp mod">
        <pc:chgData name="Adam Stone" userId="6b9f8389-5b5c-4193-b9a2-c875581cd867" providerId="ADAL" clId="{45EEBB4A-5C65-4D1B-B8B7-38ED47C7FA11}" dt="2024-05-22T19:57:36.916" v="1245" actId="20577"/>
        <pc:sldMkLst>
          <pc:docMk/>
          <pc:sldMk cId="1988932384" sldId="367"/>
        </pc:sldMkLst>
        <pc:spChg chg="mod">
          <ac:chgData name="Adam Stone" userId="6b9f8389-5b5c-4193-b9a2-c875581cd867" providerId="ADAL" clId="{45EEBB4A-5C65-4D1B-B8B7-38ED47C7FA11}" dt="2024-05-22T19:57:36.916" v="1245" actId="20577"/>
          <ac:spMkLst>
            <pc:docMk/>
            <pc:sldMk cId="1988932384" sldId="367"/>
            <ac:spMk id="9" creationId="{CD16426B-BAF4-99BC-A147-13705B340D12}"/>
          </ac:spMkLst>
        </pc:spChg>
        <pc:spChg chg="mod">
          <ac:chgData name="Adam Stone" userId="6b9f8389-5b5c-4193-b9a2-c875581cd867" providerId="ADAL" clId="{45EEBB4A-5C65-4D1B-B8B7-38ED47C7FA11}" dt="2024-05-22T19:51:31.808" v="1209" actId="5793"/>
          <ac:spMkLst>
            <pc:docMk/>
            <pc:sldMk cId="1988932384" sldId="367"/>
            <ac:spMk id="11" creationId="{FB7B3F51-DCD4-0661-7BB5-F9C229427500}"/>
          </ac:spMkLst>
        </pc:spChg>
        <pc:picChg chg="mod">
          <ac:chgData name="Adam Stone" userId="6b9f8389-5b5c-4193-b9a2-c875581cd867" providerId="ADAL" clId="{45EEBB4A-5C65-4D1B-B8B7-38ED47C7FA11}" dt="2024-05-22T19:50:50.771" v="1097" actId="1076"/>
          <ac:picMkLst>
            <pc:docMk/>
            <pc:sldMk cId="1988932384" sldId="367"/>
            <ac:picMk id="4" creationId="{88800C85-3168-47B1-BBCA-A6CC353520DD}"/>
          </ac:picMkLst>
        </pc:picChg>
      </pc:sldChg>
      <pc:sldChg chg="addSp delSp modSp">
        <pc:chgData name="Adam Stone" userId="6b9f8389-5b5c-4193-b9a2-c875581cd867" providerId="ADAL" clId="{45EEBB4A-5C65-4D1B-B8B7-38ED47C7FA11}" dt="2024-05-22T20:12:37.707" v="1400" actId="478"/>
        <pc:sldMkLst>
          <pc:docMk/>
          <pc:sldMk cId="345670546" sldId="371"/>
        </pc:sldMkLst>
        <pc:picChg chg="add del mod">
          <ac:chgData name="Adam Stone" userId="6b9f8389-5b5c-4193-b9a2-c875581cd867" providerId="ADAL" clId="{45EEBB4A-5C65-4D1B-B8B7-38ED47C7FA11}" dt="2024-05-22T20:12:37.707" v="1400" actId="478"/>
          <ac:picMkLst>
            <pc:docMk/>
            <pc:sldMk cId="345670546" sldId="371"/>
            <ac:picMk id="6" creationId="{2DB160F4-410A-4048-D1F6-000F98F35749}"/>
          </ac:picMkLst>
        </pc:picChg>
      </pc:sldChg>
      <pc:sldChg chg="del">
        <pc:chgData name="Adam Stone" userId="6b9f8389-5b5c-4193-b9a2-c875581cd867" providerId="ADAL" clId="{45EEBB4A-5C65-4D1B-B8B7-38ED47C7FA11}" dt="2024-05-22T18:57:02.011" v="476" actId="2696"/>
        <pc:sldMkLst>
          <pc:docMk/>
          <pc:sldMk cId="1900366933" sldId="373"/>
        </pc:sldMkLst>
      </pc:sldChg>
      <pc:sldChg chg="addSp delSp modSp add mod">
        <pc:chgData name="Adam Stone" userId="6b9f8389-5b5c-4193-b9a2-c875581cd867" providerId="ADAL" clId="{45EEBB4A-5C65-4D1B-B8B7-38ED47C7FA11}" dt="2024-05-22T20:06:18.637" v="1390" actId="27636"/>
        <pc:sldMkLst>
          <pc:docMk/>
          <pc:sldMk cId="3193199392" sldId="373"/>
        </pc:sldMkLst>
        <pc:spChg chg="mod">
          <ac:chgData name="Adam Stone" userId="6b9f8389-5b5c-4193-b9a2-c875581cd867" providerId="ADAL" clId="{45EEBB4A-5C65-4D1B-B8B7-38ED47C7FA11}" dt="2024-05-22T20:06:10.575" v="1388" actId="255"/>
          <ac:spMkLst>
            <pc:docMk/>
            <pc:sldMk cId="3193199392" sldId="373"/>
            <ac:spMk id="2" creationId="{B303B7CF-6A0C-4344-9E27-F6C62C126DC6}"/>
          </ac:spMkLst>
        </pc:spChg>
        <pc:spChg chg="mod">
          <ac:chgData name="Adam Stone" userId="6b9f8389-5b5c-4193-b9a2-c875581cd867" providerId="ADAL" clId="{45EEBB4A-5C65-4D1B-B8B7-38ED47C7FA11}" dt="2024-05-22T20:06:18.637" v="1390" actId="27636"/>
          <ac:spMkLst>
            <pc:docMk/>
            <pc:sldMk cId="3193199392" sldId="373"/>
            <ac:spMk id="3" creationId="{2094BDE9-9646-46E4-8140-BCDFD57CB31E}"/>
          </ac:spMkLst>
        </pc:spChg>
        <pc:spChg chg="add del mod">
          <ac:chgData name="Adam Stone" userId="6b9f8389-5b5c-4193-b9a2-c875581cd867" providerId="ADAL" clId="{45EEBB4A-5C65-4D1B-B8B7-38ED47C7FA11}" dt="2024-05-22T20:05:58.669" v="1385" actId="26606"/>
          <ac:spMkLst>
            <pc:docMk/>
            <pc:sldMk cId="3193199392" sldId="373"/>
            <ac:spMk id="4" creationId="{42FBEC9B-C190-1BCB-65B4-6ED74CDB8050}"/>
          </ac:spMkLst>
        </pc:spChg>
        <pc:picChg chg="del">
          <ac:chgData name="Adam Stone" userId="6b9f8389-5b5c-4193-b9a2-c875581cd867" providerId="ADAL" clId="{45EEBB4A-5C65-4D1B-B8B7-38ED47C7FA11}" dt="2024-05-22T20:05:52.543" v="1382" actId="478"/>
          <ac:picMkLst>
            <pc:docMk/>
            <pc:sldMk cId="3193199392" sldId="373"/>
            <ac:picMk id="5" creationId="{3AD9792E-09E4-4F63-9F71-673E10F7B4F3}"/>
          </ac:picMkLst>
        </pc:picChg>
        <pc:picChg chg="add mod">
          <ac:chgData name="Adam Stone" userId="6b9f8389-5b5c-4193-b9a2-c875581cd867" providerId="ADAL" clId="{45EEBB4A-5C65-4D1B-B8B7-38ED47C7FA11}" dt="2024-05-22T20:05:58.669" v="1385" actId="26606"/>
          <ac:picMkLst>
            <pc:docMk/>
            <pc:sldMk cId="3193199392" sldId="373"/>
            <ac:picMk id="6146" creationId="{C6432C32-369C-99A2-E737-AACFBEAE20FA}"/>
          </ac:picMkLst>
        </pc:picChg>
      </pc:sldChg>
      <pc:sldChg chg="modSp mod">
        <pc:chgData name="Adam Stone" userId="6b9f8389-5b5c-4193-b9a2-c875581cd867" providerId="ADAL" clId="{45EEBB4A-5C65-4D1B-B8B7-38ED47C7FA11}" dt="2024-05-22T20:04:29.919" v="1381" actId="20577"/>
        <pc:sldMkLst>
          <pc:docMk/>
          <pc:sldMk cId="2507672555" sldId="377"/>
        </pc:sldMkLst>
        <pc:spChg chg="mod">
          <ac:chgData name="Adam Stone" userId="6b9f8389-5b5c-4193-b9a2-c875581cd867" providerId="ADAL" clId="{45EEBB4A-5C65-4D1B-B8B7-38ED47C7FA11}" dt="2024-05-22T20:04:29.919" v="1381" actId="20577"/>
          <ac:spMkLst>
            <pc:docMk/>
            <pc:sldMk cId="2507672555" sldId="377"/>
            <ac:spMk id="2" creationId="{E143258E-9A81-45BA-AF96-E7067CC95841}"/>
          </ac:spMkLst>
        </pc:spChg>
      </pc:sldChg>
      <pc:sldChg chg="modSp mod">
        <pc:chgData name="Adam Stone" userId="6b9f8389-5b5c-4193-b9a2-c875581cd867" providerId="ADAL" clId="{45EEBB4A-5C65-4D1B-B8B7-38ED47C7FA11}" dt="2024-05-22T18:59:38.391" v="530" actId="20577"/>
        <pc:sldMkLst>
          <pc:docMk/>
          <pc:sldMk cId="636490747" sldId="378"/>
        </pc:sldMkLst>
        <pc:spChg chg="mod">
          <ac:chgData name="Adam Stone" userId="6b9f8389-5b5c-4193-b9a2-c875581cd867" providerId="ADAL" clId="{45EEBB4A-5C65-4D1B-B8B7-38ED47C7FA11}" dt="2024-05-22T18:59:28.035" v="494" actId="20577"/>
          <ac:spMkLst>
            <pc:docMk/>
            <pc:sldMk cId="636490747" sldId="378"/>
            <ac:spMk id="10" creationId="{9650A320-63A2-0D82-B6A7-869C27A6843E}"/>
          </ac:spMkLst>
        </pc:spChg>
        <pc:spChg chg="mod">
          <ac:chgData name="Adam Stone" userId="6b9f8389-5b5c-4193-b9a2-c875581cd867" providerId="ADAL" clId="{45EEBB4A-5C65-4D1B-B8B7-38ED47C7FA11}" dt="2024-05-22T18:59:38.391" v="530" actId="20577"/>
          <ac:spMkLst>
            <pc:docMk/>
            <pc:sldMk cId="636490747" sldId="378"/>
            <ac:spMk id="12" creationId="{0126665F-1BF1-7AB6-6B76-0559407DC7BE}"/>
          </ac:spMkLst>
        </pc:spChg>
      </pc:sldChg>
      <pc:sldChg chg="modSp">
        <pc:chgData name="Adam Stone" userId="6b9f8389-5b5c-4193-b9a2-c875581cd867" providerId="ADAL" clId="{45EEBB4A-5C65-4D1B-B8B7-38ED47C7FA11}" dt="2024-05-22T19:45:38.077" v="1077" actId="1076"/>
        <pc:sldMkLst>
          <pc:docMk/>
          <pc:sldMk cId="2560736709" sldId="380"/>
        </pc:sldMkLst>
        <pc:spChg chg="mod">
          <ac:chgData name="Adam Stone" userId="6b9f8389-5b5c-4193-b9a2-c875581cd867" providerId="ADAL" clId="{45EEBB4A-5C65-4D1B-B8B7-38ED47C7FA11}" dt="2024-05-22T19:45:38.077" v="1077" actId="1076"/>
          <ac:spMkLst>
            <pc:docMk/>
            <pc:sldMk cId="2560736709" sldId="380"/>
            <ac:spMk id="9223" creationId="{A0432B6E-4715-B12A-99E2-2D909216402F}"/>
          </ac:spMkLst>
        </pc:spChg>
        <pc:picChg chg="mod">
          <ac:chgData name="Adam Stone" userId="6b9f8389-5b5c-4193-b9a2-c875581cd867" providerId="ADAL" clId="{45EEBB4A-5C65-4D1B-B8B7-38ED47C7FA11}" dt="2024-05-22T19:45:31.833" v="1075" actId="1076"/>
          <ac:picMkLst>
            <pc:docMk/>
            <pc:sldMk cId="2560736709" sldId="380"/>
            <ac:picMk id="5" creationId="{ED74573F-F5B4-4C96-8A5D-A6F6747E3022}"/>
          </ac:picMkLst>
        </pc:picChg>
        <pc:picChg chg="mod">
          <ac:chgData name="Adam Stone" userId="6b9f8389-5b5c-4193-b9a2-c875581cd867" providerId="ADAL" clId="{45EEBB4A-5C65-4D1B-B8B7-38ED47C7FA11}" dt="2024-05-22T19:45:27.184" v="1073" actId="1076"/>
          <ac:picMkLst>
            <pc:docMk/>
            <pc:sldMk cId="2560736709" sldId="380"/>
            <ac:picMk id="6" creationId="{8325C28A-64C5-4252-AC60-848E7C46825D}"/>
          </ac:picMkLst>
        </pc:picChg>
      </pc:sldChg>
      <pc:sldChg chg="modSp mod">
        <pc:chgData name="Adam Stone" userId="6b9f8389-5b5c-4193-b9a2-c875581cd867" providerId="ADAL" clId="{45EEBB4A-5C65-4D1B-B8B7-38ED47C7FA11}" dt="2024-05-22T19:34:33.414" v="960" actId="255"/>
        <pc:sldMkLst>
          <pc:docMk/>
          <pc:sldMk cId="1816573179" sldId="386"/>
        </pc:sldMkLst>
        <pc:spChg chg="mod">
          <ac:chgData name="Adam Stone" userId="6b9f8389-5b5c-4193-b9a2-c875581cd867" providerId="ADAL" clId="{45EEBB4A-5C65-4D1B-B8B7-38ED47C7FA11}" dt="2024-05-22T19:34:33.414" v="960" actId="255"/>
          <ac:spMkLst>
            <pc:docMk/>
            <pc:sldMk cId="1816573179" sldId="386"/>
            <ac:spMk id="17417" creationId="{89A7684E-0805-CA60-C23A-17E5C10DD8D2}"/>
          </ac:spMkLst>
        </pc:spChg>
      </pc:sldChg>
      <pc:sldChg chg="modSp mod">
        <pc:chgData name="Adam Stone" userId="6b9f8389-5b5c-4193-b9a2-c875581cd867" providerId="ADAL" clId="{45EEBB4A-5C65-4D1B-B8B7-38ED47C7FA11}" dt="2024-05-22T20:06:36.153" v="1391" actId="255"/>
        <pc:sldMkLst>
          <pc:docMk/>
          <pc:sldMk cId="2210305768" sldId="394"/>
        </pc:sldMkLst>
        <pc:spChg chg="mod">
          <ac:chgData name="Adam Stone" userId="6b9f8389-5b5c-4193-b9a2-c875581cd867" providerId="ADAL" clId="{45EEBB4A-5C65-4D1B-B8B7-38ED47C7FA11}" dt="2024-05-22T20:06:36.153" v="1391" actId="255"/>
          <ac:spMkLst>
            <pc:docMk/>
            <pc:sldMk cId="2210305768" sldId="394"/>
            <ac:spMk id="12" creationId="{D69E2699-FB3B-0AC0-901A-52AD3B38A806}"/>
          </ac:spMkLst>
        </pc:spChg>
      </pc:sldChg>
      <pc:sldChg chg="modSp mod">
        <pc:chgData name="Adam Stone" userId="6b9f8389-5b5c-4193-b9a2-c875581cd867" providerId="ADAL" clId="{45EEBB4A-5C65-4D1B-B8B7-38ED47C7FA11}" dt="2024-05-22T19:04:08.631" v="671" actId="20577"/>
        <pc:sldMkLst>
          <pc:docMk/>
          <pc:sldMk cId="4245882903" sldId="395"/>
        </pc:sldMkLst>
        <pc:spChg chg="mod">
          <ac:chgData name="Adam Stone" userId="6b9f8389-5b5c-4193-b9a2-c875581cd867" providerId="ADAL" clId="{45EEBB4A-5C65-4D1B-B8B7-38ED47C7FA11}" dt="2024-05-22T19:04:08.631" v="671" actId="20577"/>
          <ac:spMkLst>
            <pc:docMk/>
            <pc:sldMk cId="4245882903" sldId="395"/>
            <ac:spMk id="3" creationId="{73FBA735-8930-4004-B88A-FB555036F1F1}"/>
          </ac:spMkLst>
        </pc:spChg>
      </pc:sldChg>
      <pc:sldChg chg="modSp del mod">
        <pc:chgData name="Adam Stone" userId="6b9f8389-5b5c-4193-b9a2-c875581cd867" providerId="ADAL" clId="{45EEBB4A-5C65-4D1B-B8B7-38ED47C7FA11}" dt="2024-05-22T19:39:03.837" v="1000" actId="47"/>
        <pc:sldMkLst>
          <pc:docMk/>
          <pc:sldMk cId="1837612146" sldId="406"/>
        </pc:sldMkLst>
        <pc:spChg chg="mod">
          <ac:chgData name="Adam Stone" userId="6b9f8389-5b5c-4193-b9a2-c875581cd867" providerId="ADAL" clId="{45EEBB4A-5C65-4D1B-B8B7-38ED47C7FA11}" dt="2024-05-22T19:37:25.178" v="984" actId="20577"/>
          <ac:spMkLst>
            <pc:docMk/>
            <pc:sldMk cId="1837612146" sldId="406"/>
            <ac:spMk id="13321" creationId="{1A713668-6864-1B94-9FD3-D01994BE918B}"/>
          </ac:spMkLst>
        </pc:spChg>
        <pc:picChg chg="mod">
          <ac:chgData name="Adam Stone" userId="6b9f8389-5b5c-4193-b9a2-c875581cd867" providerId="ADAL" clId="{45EEBB4A-5C65-4D1B-B8B7-38ED47C7FA11}" dt="2024-05-22T19:35:53.123" v="964" actId="14100"/>
          <ac:picMkLst>
            <pc:docMk/>
            <pc:sldMk cId="1837612146" sldId="406"/>
            <ac:picMk id="1026" creationId="{F37C0BEB-1B03-4173-B59F-7E24DBB668A1}"/>
          </ac:picMkLst>
        </pc:picChg>
        <pc:picChg chg="mod">
          <ac:chgData name="Adam Stone" userId="6b9f8389-5b5c-4193-b9a2-c875581cd867" providerId="ADAL" clId="{45EEBB4A-5C65-4D1B-B8B7-38ED47C7FA11}" dt="2024-05-22T19:35:58.421" v="967" actId="1076"/>
          <ac:picMkLst>
            <pc:docMk/>
            <pc:sldMk cId="1837612146" sldId="406"/>
            <ac:picMk id="1028" creationId="{465F8AE6-1CE3-45D8-A017-01577609AF4C}"/>
          </ac:picMkLst>
        </pc:picChg>
      </pc:sldChg>
      <pc:sldChg chg="addSp modSp mod">
        <pc:chgData name="Adam Stone" userId="6b9f8389-5b5c-4193-b9a2-c875581cd867" providerId="ADAL" clId="{45EEBB4A-5C65-4D1B-B8B7-38ED47C7FA11}" dt="2024-05-22T19:45:01.764" v="1071" actId="20577"/>
        <pc:sldMkLst>
          <pc:docMk/>
          <pc:sldMk cId="278485880" sldId="409"/>
        </pc:sldMkLst>
        <pc:spChg chg="mod">
          <ac:chgData name="Adam Stone" userId="6b9f8389-5b5c-4193-b9a2-c875581cd867" providerId="ADAL" clId="{45EEBB4A-5C65-4D1B-B8B7-38ED47C7FA11}" dt="2024-05-22T19:42:32.091" v="1052" actId="20577"/>
          <ac:spMkLst>
            <pc:docMk/>
            <pc:sldMk cId="278485880" sldId="409"/>
            <ac:spMk id="2" creationId="{C074D5FF-3061-6C74-8A69-EB4C367FB08A}"/>
          </ac:spMkLst>
        </pc:spChg>
        <pc:spChg chg="mod">
          <ac:chgData name="Adam Stone" userId="6b9f8389-5b5c-4193-b9a2-c875581cd867" providerId="ADAL" clId="{45EEBB4A-5C65-4D1B-B8B7-38ED47C7FA11}" dt="2024-05-22T19:45:01.764" v="1071" actId="20577"/>
          <ac:spMkLst>
            <pc:docMk/>
            <pc:sldMk cId="278485880" sldId="409"/>
            <ac:spMk id="3" creationId="{CEA8F92F-56E6-D464-C3B3-C6C905E3BE9E}"/>
          </ac:spMkLst>
        </pc:spChg>
        <pc:picChg chg="add mod">
          <ac:chgData name="Adam Stone" userId="6b9f8389-5b5c-4193-b9a2-c875581cd867" providerId="ADAL" clId="{45EEBB4A-5C65-4D1B-B8B7-38ED47C7FA11}" dt="2024-05-22T19:38:29.859" v="996" actId="1076"/>
          <ac:picMkLst>
            <pc:docMk/>
            <pc:sldMk cId="278485880" sldId="409"/>
            <ac:picMk id="4" creationId="{9E7140F5-D946-E965-E9EE-55D15B0B598F}"/>
          </ac:picMkLst>
        </pc:picChg>
        <pc:picChg chg="add mod">
          <ac:chgData name="Adam Stone" userId="6b9f8389-5b5c-4193-b9a2-c875581cd867" providerId="ADAL" clId="{45EEBB4A-5C65-4D1B-B8B7-38ED47C7FA11}" dt="2024-05-22T19:38:27.298" v="995" actId="1076"/>
          <ac:picMkLst>
            <pc:docMk/>
            <pc:sldMk cId="278485880" sldId="409"/>
            <ac:picMk id="5" creationId="{BF96A7C1-B7A9-B570-A0CC-4CA7D9325A88}"/>
          </ac:picMkLst>
        </pc:picChg>
        <pc:picChg chg="mod">
          <ac:chgData name="Adam Stone" userId="6b9f8389-5b5c-4193-b9a2-c875581cd867" providerId="ADAL" clId="{45EEBB4A-5C65-4D1B-B8B7-38ED47C7FA11}" dt="2024-05-22T19:38:32.825" v="997" actId="1076"/>
          <ac:picMkLst>
            <pc:docMk/>
            <pc:sldMk cId="278485880" sldId="409"/>
            <ac:picMk id="1026" creationId="{72E0A919-5415-1A60-F50D-EE4D90F7E55E}"/>
          </ac:picMkLst>
        </pc:picChg>
      </pc:sldChg>
      <pc:sldChg chg="add">
        <pc:chgData name="Adam Stone" userId="6b9f8389-5b5c-4193-b9a2-c875581cd867" providerId="ADAL" clId="{45EEBB4A-5C65-4D1B-B8B7-38ED47C7FA11}" dt="2024-05-22T19:05:17.863" v="674"/>
        <pc:sldMkLst>
          <pc:docMk/>
          <pc:sldMk cId="2426390150" sldId="422"/>
        </pc:sldMkLst>
      </pc:sldChg>
      <pc:sldChg chg="del">
        <pc:chgData name="Adam Stone" userId="6b9f8389-5b5c-4193-b9a2-c875581cd867" providerId="ADAL" clId="{45EEBB4A-5C65-4D1B-B8B7-38ED47C7FA11}" dt="2024-05-22T19:05:05.754" v="672" actId="2696"/>
        <pc:sldMkLst>
          <pc:docMk/>
          <pc:sldMk cId="3557860303" sldId="422"/>
        </pc:sldMkLst>
      </pc:sldChg>
      <pc:sldChg chg="modSp mod">
        <pc:chgData name="Adam Stone" userId="6b9f8389-5b5c-4193-b9a2-c875581cd867" providerId="ADAL" clId="{45EEBB4A-5C65-4D1B-B8B7-38ED47C7FA11}" dt="2024-05-22T19:19:03.702" v="770" actId="20577"/>
        <pc:sldMkLst>
          <pc:docMk/>
          <pc:sldMk cId="1462488298" sldId="423"/>
        </pc:sldMkLst>
        <pc:spChg chg="mod">
          <ac:chgData name="Adam Stone" userId="6b9f8389-5b5c-4193-b9a2-c875581cd867" providerId="ADAL" clId="{45EEBB4A-5C65-4D1B-B8B7-38ED47C7FA11}" dt="2024-05-22T19:19:03.702" v="770" actId="20577"/>
          <ac:spMkLst>
            <pc:docMk/>
            <pc:sldMk cId="1462488298" sldId="423"/>
            <ac:spMk id="3" creationId="{C1469BD4-5EFD-69B9-58C9-EBF04432E0D2}"/>
          </ac:spMkLst>
        </pc:spChg>
        <pc:picChg chg="mod">
          <ac:chgData name="Adam Stone" userId="6b9f8389-5b5c-4193-b9a2-c875581cd867" providerId="ADAL" clId="{45EEBB4A-5C65-4D1B-B8B7-38ED47C7FA11}" dt="2024-05-22T19:18:45.460" v="768" actId="14100"/>
          <ac:picMkLst>
            <pc:docMk/>
            <pc:sldMk cId="1462488298" sldId="423"/>
            <ac:picMk id="5" creationId="{A47016F0-A7D5-92C0-27FC-3BC313F13B2A}"/>
          </ac:picMkLst>
        </pc:picChg>
      </pc:sldChg>
      <pc:sldChg chg="modSp mod">
        <pc:chgData name="Adam Stone" userId="6b9f8389-5b5c-4193-b9a2-c875581cd867" providerId="ADAL" clId="{45EEBB4A-5C65-4D1B-B8B7-38ED47C7FA11}" dt="2024-05-22T19:16:39.609" v="744" actId="27636"/>
        <pc:sldMkLst>
          <pc:docMk/>
          <pc:sldMk cId="2543421660" sldId="424"/>
        </pc:sldMkLst>
        <pc:spChg chg="mod">
          <ac:chgData name="Adam Stone" userId="6b9f8389-5b5c-4193-b9a2-c875581cd867" providerId="ADAL" clId="{45EEBB4A-5C65-4D1B-B8B7-38ED47C7FA11}" dt="2024-05-22T19:16:39.609" v="744" actId="27636"/>
          <ac:spMkLst>
            <pc:docMk/>
            <pc:sldMk cId="2543421660" sldId="424"/>
            <ac:spMk id="3" creationId="{9B9C7C5C-D1E8-26A0-6941-24480B548B54}"/>
          </ac:spMkLst>
        </pc:spChg>
      </pc:sldChg>
      <pc:sldChg chg="modSp mod">
        <pc:chgData name="Adam Stone" userId="6b9f8389-5b5c-4193-b9a2-c875581cd867" providerId="ADAL" clId="{45EEBB4A-5C65-4D1B-B8B7-38ED47C7FA11}" dt="2024-05-22T19:21:18.953" v="881" actId="20577"/>
        <pc:sldMkLst>
          <pc:docMk/>
          <pc:sldMk cId="3477259440" sldId="427"/>
        </pc:sldMkLst>
        <pc:spChg chg="mod">
          <ac:chgData name="Adam Stone" userId="6b9f8389-5b5c-4193-b9a2-c875581cd867" providerId="ADAL" clId="{45EEBB4A-5C65-4D1B-B8B7-38ED47C7FA11}" dt="2024-05-22T19:21:18.953" v="881" actId="20577"/>
          <ac:spMkLst>
            <pc:docMk/>
            <pc:sldMk cId="3477259440" sldId="427"/>
            <ac:spMk id="3" creationId="{CCCEB1C5-38BC-9A69-C200-6EA6B2D4B278}"/>
          </ac:spMkLst>
        </pc:spChg>
        <pc:picChg chg="mod">
          <ac:chgData name="Adam Stone" userId="6b9f8389-5b5c-4193-b9a2-c875581cd867" providerId="ADAL" clId="{45EEBB4A-5C65-4D1B-B8B7-38ED47C7FA11}" dt="2024-05-22T19:20:48.795" v="861" actId="1076"/>
          <ac:picMkLst>
            <pc:docMk/>
            <pc:sldMk cId="3477259440" sldId="427"/>
            <ac:picMk id="7170" creationId="{0652C630-DB7D-37EA-A3FE-518C04A83D31}"/>
          </ac:picMkLst>
        </pc:picChg>
        <pc:picChg chg="mod">
          <ac:chgData name="Adam Stone" userId="6b9f8389-5b5c-4193-b9a2-c875581cd867" providerId="ADAL" clId="{45EEBB4A-5C65-4D1B-B8B7-38ED47C7FA11}" dt="2024-05-22T19:20:40.773" v="859" actId="1076"/>
          <ac:picMkLst>
            <pc:docMk/>
            <pc:sldMk cId="3477259440" sldId="427"/>
            <ac:picMk id="7172" creationId="{34D36B2F-4EBB-F04E-8FEF-8AB3B93FA856}"/>
          </ac:picMkLst>
        </pc:picChg>
        <pc:picChg chg="mod">
          <ac:chgData name="Adam Stone" userId="6b9f8389-5b5c-4193-b9a2-c875581cd867" providerId="ADAL" clId="{45EEBB4A-5C65-4D1B-B8B7-38ED47C7FA11}" dt="2024-05-22T19:20:45.207" v="860" actId="1076"/>
          <ac:picMkLst>
            <pc:docMk/>
            <pc:sldMk cId="3477259440" sldId="427"/>
            <ac:picMk id="7174" creationId="{877993D7-B7CF-5F46-12B6-ECAECA1753EA}"/>
          </ac:picMkLst>
        </pc:picChg>
      </pc:sldChg>
      <pc:sldChg chg="modSp mod">
        <pc:chgData name="Adam Stone" userId="6b9f8389-5b5c-4193-b9a2-c875581cd867" providerId="ADAL" clId="{45EEBB4A-5C65-4D1B-B8B7-38ED47C7FA11}" dt="2024-05-22T19:24:28.786" v="919" actId="1076"/>
        <pc:sldMkLst>
          <pc:docMk/>
          <pc:sldMk cId="3895345431" sldId="429"/>
        </pc:sldMkLst>
        <pc:spChg chg="mod">
          <ac:chgData name="Adam Stone" userId="6b9f8389-5b5c-4193-b9a2-c875581cd867" providerId="ADAL" clId="{45EEBB4A-5C65-4D1B-B8B7-38ED47C7FA11}" dt="2024-05-22T19:22:37.185" v="886" actId="255"/>
          <ac:spMkLst>
            <pc:docMk/>
            <pc:sldMk cId="3895345431" sldId="429"/>
            <ac:spMk id="2" creationId="{BF851368-576E-5E8E-BB57-A2799FDA703F}"/>
          </ac:spMkLst>
        </pc:spChg>
        <pc:spChg chg="mod">
          <ac:chgData name="Adam Stone" userId="6b9f8389-5b5c-4193-b9a2-c875581cd867" providerId="ADAL" clId="{45EEBB4A-5C65-4D1B-B8B7-38ED47C7FA11}" dt="2024-05-22T19:23:44.183" v="916" actId="20577"/>
          <ac:spMkLst>
            <pc:docMk/>
            <pc:sldMk cId="3895345431" sldId="429"/>
            <ac:spMk id="3" creationId="{3DDFC153-FB15-5E74-F0D0-3F1F2569F35D}"/>
          </ac:spMkLst>
        </pc:spChg>
        <pc:picChg chg="mod">
          <ac:chgData name="Adam Stone" userId="6b9f8389-5b5c-4193-b9a2-c875581cd867" providerId="ADAL" clId="{45EEBB4A-5C65-4D1B-B8B7-38ED47C7FA11}" dt="2024-05-22T19:24:28.786" v="919" actId="1076"/>
          <ac:picMkLst>
            <pc:docMk/>
            <pc:sldMk cId="3895345431" sldId="429"/>
            <ac:picMk id="1026" creationId="{B5247616-1D93-3C81-88CC-04627D93CC10}"/>
          </ac:picMkLst>
        </pc:picChg>
      </pc:sldChg>
      <pc:sldChg chg="addSp delSp modSp mod">
        <pc:chgData name="Adam Stone" userId="6b9f8389-5b5c-4193-b9a2-c875581cd867" providerId="ADAL" clId="{45EEBB4A-5C65-4D1B-B8B7-38ED47C7FA11}" dt="2024-05-22T19:17:07.317" v="747" actId="255"/>
        <pc:sldMkLst>
          <pc:docMk/>
          <pc:sldMk cId="1920697514" sldId="430"/>
        </pc:sldMkLst>
        <pc:spChg chg="mod">
          <ac:chgData name="Adam Stone" userId="6b9f8389-5b5c-4193-b9a2-c875581cd867" providerId="ADAL" clId="{45EEBB4A-5C65-4D1B-B8B7-38ED47C7FA11}" dt="2024-05-22T19:17:07.317" v="747" actId="255"/>
          <ac:spMkLst>
            <pc:docMk/>
            <pc:sldMk cId="1920697514" sldId="430"/>
            <ac:spMk id="3" creationId="{AA648862-496B-4B28-28AF-8C454142F806}"/>
          </ac:spMkLst>
        </pc:spChg>
        <pc:picChg chg="del">
          <ac:chgData name="Adam Stone" userId="6b9f8389-5b5c-4193-b9a2-c875581cd867" providerId="ADAL" clId="{45EEBB4A-5C65-4D1B-B8B7-38ED47C7FA11}" dt="2024-05-22T19:08:06.402" v="700" actId="478"/>
          <ac:picMkLst>
            <pc:docMk/>
            <pc:sldMk cId="1920697514" sldId="430"/>
            <ac:picMk id="5" creationId="{34B771AD-A44C-510D-9D2E-4CCF420B67B4}"/>
          </ac:picMkLst>
        </pc:picChg>
        <pc:picChg chg="add mod">
          <ac:chgData name="Adam Stone" userId="6b9f8389-5b5c-4193-b9a2-c875581cd867" providerId="ADAL" clId="{45EEBB4A-5C65-4D1B-B8B7-38ED47C7FA11}" dt="2024-05-22T19:08:10.330" v="702" actId="26606"/>
          <ac:picMkLst>
            <pc:docMk/>
            <pc:sldMk cId="1920697514" sldId="430"/>
            <ac:picMk id="2050" creationId="{1C56D181-6F1D-8BFB-37B6-A73E28E22E6B}"/>
          </ac:picMkLst>
        </pc:picChg>
      </pc:sldChg>
      <pc:sldChg chg="delSp add del mod">
        <pc:chgData name="Adam Stone" userId="6b9f8389-5b5c-4193-b9a2-c875581cd867" providerId="ADAL" clId="{45EEBB4A-5C65-4D1B-B8B7-38ED47C7FA11}" dt="2024-05-22T19:15:53.290" v="733" actId="47"/>
        <pc:sldMkLst>
          <pc:docMk/>
          <pc:sldMk cId="3298282109" sldId="431"/>
        </pc:sldMkLst>
        <pc:picChg chg="del">
          <ac:chgData name="Adam Stone" userId="6b9f8389-5b5c-4193-b9a2-c875581cd867" providerId="ADAL" clId="{45EEBB4A-5C65-4D1B-B8B7-38ED47C7FA11}" dt="2024-05-22T19:15:39.106" v="730" actId="21"/>
          <ac:picMkLst>
            <pc:docMk/>
            <pc:sldMk cId="3298282109" sldId="431"/>
            <ac:picMk id="5122" creationId="{F352C2CC-415D-5D0F-4A81-798FC35EE525}"/>
          </ac:picMkLst>
        </pc:picChg>
      </pc:sldChg>
      <pc:sldChg chg="addSp delSp modSp mod modNotesTx">
        <pc:chgData name="Adam Stone" userId="6b9f8389-5b5c-4193-b9a2-c875581cd867" providerId="ADAL" clId="{45EEBB4A-5C65-4D1B-B8B7-38ED47C7FA11}" dt="2024-05-22T20:08:09.914" v="1397" actId="20577"/>
        <pc:sldMkLst>
          <pc:docMk/>
          <pc:sldMk cId="1716767979" sldId="2146850277"/>
        </pc:sldMkLst>
        <pc:spChg chg="mod">
          <ac:chgData name="Adam Stone" userId="6b9f8389-5b5c-4193-b9a2-c875581cd867" providerId="ADAL" clId="{45EEBB4A-5C65-4D1B-B8B7-38ED47C7FA11}" dt="2024-05-22T18:41:18.597" v="119" actId="26606"/>
          <ac:spMkLst>
            <pc:docMk/>
            <pc:sldMk cId="1716767979" sldId="2146850277"/>
            <ac:spMk id="2" creationId="{BC54AFFB-4C4C-07AF-B7A2-94B73DD11E64}"/>
          </ac:spMkLst>
        </pc:spChg>
        <pc:spChg chg="mod ord">
          <ac:chgData name="Adam Stone" userId="6b9f8389-5b5c-4193-b9a2-c875581cd867" providerId="ADAL" clId="{45EEBB4A-5C65-4D1B-B8B7-38ED47C7FA11}" dt="2024-05-22T20:08:09.914" v="1397" actId="20577"/>
          <ac:spMkLst>
            <pc:docMk/>
            <pc:sldMk cId="1716767979" sldId="2146850277"/>
            <ac:spMk id="3" creationId="{E393C67E-E974-5063-D18A-120BA7FF69CD}"/>
          </ac:spMkLst>
        </pc:spChg>
        <pc:spChg chg="del">
          <ac:chgData name="Adam Stone" userId="6b9f8389-5b5c-4193-b9a2-c875581cd867" providerId="ADAL" clId="{45EEBB4A-5C65-4D1B-B8B7-38ED47C7FA11}" dt="2024-05-22T18:41:10.885" v="118"/>
          <ac:spMkLst>
            <pc:docMk/>
            <pc:sldMk cId="1716767979" sldId="2146850277"/>
            <ac:spMk id="4" creationId="{B5D4A920-DB92-5AF3-15CF-736B96E1C049}"/>
          </ac:spMkLst>
        </pc:spChg>
        <pc:picChg chg="add mod">
          <ac:chgData name="Adam Stone" userId="6b9f8389-5b5c-4193-b9a2-c875581cd867" providerId="ADAL" clId="{45EEBB4A-5C65-4D1B-B8B7-38ED47C7FA11}" dt="2024-05-22T18:41:58.729" v="130" actId="26606"/>
          <ac:picMkLst>
            <pc:docMk/>
            <pc:sldMk cId="1716767979" sldId="2146850277"/>
            <ac:picMk id="1026" creationId="{E2D2A423-CC3C-AFE3-3F13-F560A4A39A6B}"/>
          </ac:picMkLst>
        </pc:picChg>
        <pc:picChg chg="add del">
          <ac:chgData name="Adam Stone" userId="6b9f8389-5b5c-4193-b9a2-c875581cd867" providerId="ADAL" clId="{45EEBB4A-5C65-4D1B-B8B7-38ED47C7FA11}" dt="2024-05-22T18:44:04.045" v="134"/>
          <ac:picMkLst>
            <pc:docMk/>
            <pc:sldMk cId="1716767979" sldId="2146850277"/>
            <ac:picMk id="1028" creationId="{D93FEEC8-65A4-88D3-D1FD-14BD7C4656A8}"/>
          </ac:picMkLst>
        </pc:picChg>
        <pc:picChg chg="add del">
          <ac:chgData name="Adam Stone" userId="6b9f8389-5b5c-4193-b9a2-c875581cd867" providerId="ADAL" clId="{45EEBB4A-5C65-4D1B-B8B7-38ED47C7FA11}" dt="2024-05-22T18:44:08.470" v="136"/>
          <ac:picMkLst>
            <pc:docMk/>
            <pc:sldMk cId="1716767979" sldId="2146850277"/>
            <ac:picMk id="1030" creationId="{29BE1A79-B324-D0DE-7380-FC6955173343}"/>
          </ac:picMkLst>
        </pc:picChg>
        <pc:picChg chg="add del">
          <ac:chgData name="Adam Stone" userId="6b9f8389-5b5c-4193-b9a2-c875581cd867" providerId="ADAL" clId="{45EEBB4A-5C65-4D1B-B8B7-38ED47C7FA11}" dt="2024-05-22T18:44:14.818" v="138"/>
          <ac:picMkLst>
            <pc:docMk/>
            <pc:sldMk cId="1716767979" sldId="2146850277"/>
            <ac:picMk id="1032" creationId="{88138172-FD90-AF9E-AB32-9350C0C8521E}"/>
          </ac:picMkLst>
        </pc:picChg>
      </pc:sldChg>
      <pc:sldChg chg="addSp delSp modSp mod">
        <pc:chgData name="Adam Stone" userId="6b9f8389-5b5c-4193-b9a2-c875581cd867" providerId="ADAL" clId="{45EEBB4A-5C65-4D1B-B8B7-38ED47C7FA11}" dt="2024-05-22T19:59:37.115" v="1302" actId="5793"/>
        <pc:sldMkLst>
          <pc:docMk/>
          <pc:sldMk cId="1813073002" sldId="2146850278"/>
        </pc:sldMkLst>
        <pc:spChg chg="mod">
          <ac:chgData name="Adam Stone" userId="6b9f8389-5b5c-4193-b9a2-c875581cd867" providerId="ADAL" clId="{45EEBB4A-5C65-4D1B-B8B7-38ED47C7FA11}" dt="2024-05-22T19:59:37.115" v="1302" actId="5793"/>
          <ac:spMkLst>
            <pc:docMk/>
            <pc:sldMk cId="1813073002" sldId="2146850278"/>
            <ac:spMk id="4" creationId="{6CAD9676-6C42-BFA5-000B-5EF6F93029E0}"/>
          </ac:spMkLst>
        </pc:spChg>
        <pc:picChg chg="del mod">
          <ac:chgData name="Adam Stone" userId="6b9f8389-5b5c-4193-b9a2-c875581cd867" providerId="ADAL" clId="{45EEBB4A-5C65-4D1B-B8B7-38ED47C7FA11}" dt="2024-05-22T19:55:36.813" v="1232" actId="478"/>
          <ac:picMkLst>
            <pc:docMk/>
            <pc:sldMk cId="1813073002" sldId="2146850278"/>
            <ac:picMk id="3" creationId="{F7615EA0-8364-5C57-21DB-20FAE04BE2CA}"/>
          </ac:picMkLst>
        </pc:picChg>
        <pc:picChg chg="add mod">
          <ac:chgData name="Adam Stone" userId="6b9f8389-5b5c-4193-b9a2-c875581cd867" providerId="ADAL" clId="{45EEBB4A-5C65-4D1B-B8B7-38ED47C7FA11}" dt="2024-05-22T19:59:24.255" v="1298" actId="1076"/>
          <ac:picMkLst>
            <pc:docMk/>
            <pc:sldMk cId="1813073002" sldId="2146850278"/>
            <ac:picMk id="5122" creationId="{0FB8F832-87FF-4671-7923-6028DBD2EE75}"/>
          </ac:picMkLst>
        </pc:picChg>
      </pc:sldChg>
      <pc:sldChg chg="del">
        <pc:chgData name="Adam Stone" userId="6b9f8389-5b5c-4193-b9a2-c875581cd867" providerId="ADAL" clId="{45EEBB4A-5C65-4D1B-B8B7-38ED47C7FA11}" dt="2024-05-22T18:50:57.942" v="327" actId="47"/>
        <pc:sldMkLst>
          <pc:docMk/>
          <pc:sldMk cId="3016719027" sldId="2146850279"/>
        </pc:sldMkLst>
      </pc:sldChg>
      <pc:sldChg chg="modSp mod">
        <pc:chgData name="Adam Stone" userId="6b9f8389-5b5c-4193-b9a2-c875581cd867" providerId="ADAL" clId="{45EEBB4A-5C65-4D1B-B8B7-38ED47C7FA11}" dt="2024-05-22T18:55:29.671" v="462" actId="20577"/>
        <pc:sldMkLst>
          <pc:docMk/>
          <pc:sldMk cId="3189093122" sldId="2146850280"/>
        </pc:sldMkLst>
        <pc:spChg chg="mod">
          <ac:chgData name="Adam Stone" userId="6b9f8389-5b5c-4193-b9a2-c875581cd867" providerId="ADAL" clId="{45EEBB4A-5C65-4D1B-B8B7-38ED47C7FA11}" dt="2024-05-22T18:54:34.346" v="461" actId="255"/>
          <ac:spMkLst>
            <pc:docMk/>
            <pc:sldMk cId="3189093122" sldId="2146850280"/>
            <ac:spMk id="2" creationId="{9C1E15EE-2113-A49D-63D0-9192CF6EBAAD}"/>
          </ac:spMkLst>
        </pc:spChg>
        <pc:spChg chg="mod">
          <ac:chgData name="Adam Stone" userId="6b9f8389-5b5c-4193-b9a2-c875581cd867" providerId="ADAL" clId="{45EEBB4A-5C65-4D1B-B8B7-38ED47C7FA11}" dt="2024-05-22T18:55:29.671" v="462" actId="20577"/>
          <ac:spMkLst>
            <pc:docMk/>
            <pc:sldMk cId="3189093122" sldId="2146850280"/>
            <ac:spMk id="3" creationId="{35A59DE7-84EA-E83F-E0E4-D112AA0769E3}"/>
          </ac:spMkLst>
        </pc:spChg>
      </pc:sldChg>
      <pc:sldChg chg="modSp mod">
        <pc:chgData name="Adam Stone" userId="6b9f8389-5b5c-4193-b9a2-c875581cd867" providerId="ADAL" clId="{45EEBB4A-5C65-4D1B-B8B7-38ED47C7FA11}" dt="2024-05-22T19:58:08.148" v="1252" actId="27636"/>
        <pc:sldMkLst>
          <pc:docMk/>
          <pc:sldMk cId="3458588750" sldId="2146850281"/>
        </pc:sldMkLst>
        <pc:spChg chg="mod">
          <ac:chgData name="Adam Stone" userId="6b9f8389-5b5c-4193-b9a2-c875581cd867" providerId="ADAL" clId="{45EEBB4A-5C65-4D1B-B8B7-38ED47C7FA11}" dt="2024-05-22T19:58:08.148" v="1252" actId="27636"/>
          <ac:spMkLst>
            <pc:docMk/>
            <pc:sldMk cId="3458588750" sldId="2146850281"/>
            <ac:spMk id="4" creationId="{6CAD9676-6C42-BFA5-000B-5EF6F93029E0}"/>
          </ac:spMkLst>
        </pc:spChg>
        <pc:picChg chg="mod">
          <ac:chgData name="Adam Stone" userId="6b9f8389-5b5c-4193-b9a2-c875581cd867" providerId="ADAL" clId="{45EEBB4A-5C65-4D1B-B8B7-38ED47C7FA11}" dt="2024-05-22T19:52:54.677" v="1216" actId="14100"/>
          <ac:picMkLst>
            <pc:docMk/>
            <pc:sldMk cId="3458588750" sldId="2146850281"/>
            <ac:picMk id="3" creationId="{F7615EA0-8364-5C57-21DB-20FAE04BE2CA}"/>
          </ac:picMkLst>
        </pc:picChg>
      </pc:sldChg>
      <pc:sldChg chg="addSp delSp modSp new mod">
        <pc:chgData name="Adam Stone" userId="6b9f8389-5b5c-4193-b9a2-c875581cd867" providerId="ADAL" clId="{45EEBB4A-5C65-4D1B-B8B7-38ED47C7FA11}" dt="2024-05-22T18:55:51.341" v="475" actId="12"/>
        <pc:sldMkLst>
          <pc:docMk/>
          <pc:sldMk cId="3692537872" sldId="2146850282"/>
        </pc:sldMkLst>
        <pc:spChg chg="mod">
          <ac:chgData name="Adam Stone" userId="6b9f8389-5b5c-4193-b9a2-c875581cd867" providerId="ADAL" clId="{45EEBB4A-5C65-4D1B-B8B7-38ED47C7FA11}" dt="2024-05-22T18:53:20.954" v="400" actId="26606"/>
          <ac:spMkLst>
            <pc:docMk/>
            <pc:sldMk cId="3692537872" sldId="2146850282"/>
            <ac:spMk id="2" creationId="{0344CECB-8924-A2AF-BFC4-7F96EAF3694C}"/>
          </ac:spMkLst>
        </pc:spChg>
        <pc:spChg chg="mod">
          <ac:chgData name="Adam Stone" userId="6b9f8389-5b5c-4193-b9a2-c875581cd867" providerId="ADAL" clId="{45EEBB4A-5C65-4D1B-B8B7-38ED47C7FA11}" dt="2024-05-22T18:55:51.341" v="475" actId="12"/>
          <ac:spMkLst>
            <pc:docMk/>
            <pc:sldMk cId="3692537872" sldId="2146850282"/>
            <ac:spMk id="3" creationId="{350CA4F0-2FFF-F06C-B7E8-FF1E122DE85E}"/>
          </ac:spMkLst>
        </pc:spChg>
        <pc:spChg chg="del">
          <ac:chgData name="Adam Stone" userId="6b9f8389-5b5c-4193-b9a2-c875581cd867" providerId="ADAL" clId="{45EEBB4A-5C65-4D1B-B8B7-38ED47C7FA11}" dt="2024-05-22T18:47:41.866" v="224" actId="478"/>
          <ac:spMkLst>
            <pc:docMk/>
            <pc:sldMk cId="3692537872" sldId="2146850282"/>
            <ac:spMk id="4" creationId="{63757D5B-CAAB-9623-6BC4-F563D3EB2A60}"/>
          </ac:spMkLst>
        </pc:spChg>
        <pc:picChg chg="add mod">
          <ac:chgData name="Adam Stone" userId="6b9f8389-5b5c-4193-b9a2-c875581cd867" providerId="ADAL" clId="{45EEBB4A-5C65-4D1B-B8B7-38ED47C7FA11}" dt="2024-05-22T18:53:20.954" v="400" actId="26606"/>
          <ac:picMkLst>
            <pc:docMk/>
            <pc:sldMk cId="3692537872" sldId="2146850282"/>
            <ac:picMk id="5" creationId="{03E2D76F-E500-9E9C-57F3-22FCBA3327DC}"/>
          </ac:picMkLst>
        </pc:picChg>
      </pc:sldChg>
      <pc:sldChg chg="modSp new mod">
        <pc:chgData name="Adam Stone" userId="6b9f8389-5b5c-4193-b9a2-c875581cd867" providerId="ADAL" clId="{45EEBB4A-5C65-4D1B-B8B7-38ED47C7FA11}" dt="2024-05-22T18:59:56.801" v="550" actId="20577"/>
        <pc:sldMkLst>
          <pc:docMk/>
          <pc:sldMk cId="2358023004" sldId="2146850283"/>
        </pc:sldMkLst>
        <pc:spChg chg="mod">
          <ac:chgData name="Adam Stone" userId="6b9f8389-5b5c-4193-b9a2-c875581cd867" providerId="ADAL" clId="{45EEBB4A-5C65-4D1B-B8B7-38ED47C7FA11}" dt="2024-05-22T18:59:56.801" v="550" actId="20577"/>
          <ac:spMkLst>
            <pc:docMk/>
            <pc:sldMk cId="2358023004" sldId="2146850283"/>
            <ac:spMk id="2" creationId="{261CDA5E-E15B-0B51-E2C2-9AAF856874C9}"/>
          </ac:spMkLst>
        </pc:spChg>
      </pc:sldChg>
      <pc:sldChg chg="new del">
        <pc:chgData name="Adam Stone" userId="6b9f8389-5b5c-4193-b9a2-c875581cd867" providerId="ADAL" clId="{45EEBB4A-5C65-4D1B-B8B7-38ED47C7FA11}" dt="2024-05-22T19:05:19.892" v="675" actId="47"/>
        <pc:sldMkLst>
          <pc:docMk/>
          <pc:sldMk cId="384251681" sldId="2146850284"/>
        </pc:sldMkLst>
      </pc:sldChg>
      <pc:sldChg chg="modSp new mod">
        <pc:chgData name="Adam Stone" userId="6b9f8389-5b5c-4193-b9a2-c875581cd867" providerId="ADAL" clId="{45EEBB4A-5C65-4D1B-B8B7-38ED47C7FA11}" dt="2024-05-22T19:11:44.823" v="724" actId="20577"/>
        <pc:sldMkLst>
          <pc:docMk/>
          <pc:sldMk cId="639760372" sldId="2146850284"/>
        </pc:sldMkLst>
        <pc:spChg chg="mod">
          <ac:chgData name="Adam Stone" userId="6b9f8389-5b5c-4193-b9a2-c875581cd867" providerId="ADAL" clId="{45EEBB4A-5C65-4D1B-B8B7-38ED47C7FA11}" dt="2024-05-22T19:11:44.823" v="724" actId="20577"/>
          <ac:spMkLst>
            <pc:docMk/>
            <pc:sldMk cId="639760372" sldId="2146850284"/>
            <ac:spMk id="2" creationId="{70E30294-64A0-58EE-03E2-25CB284E13AC}"/>
          </ac:spMkLst>
        </pc:spChg>
      </pc:sldChg>
      <pc:sldChg chg="modSp new mod">
        <pc:chgData name="Adam Stone" userId="6b9f8389-5b5c-4193-b9a2-c875581cd867" providerId="ADAL" clId="{45EEBB4A-5C65-4D1B-B8B7-38ED47C7FA11}" dt="2024-05-22T20:02:00.621" v="1347" actId="20577"/>
        <pc:sldMkLst>
          <pc:docMk/>
          <pc:sldMk cId="3897799177" sldId="2146850285"/>
        </pc:sldMkLst>
        <pc:spChg chg="mod">
          <ac:chgData name="Adam Stone" userId="6b9f8389-5b5c-4193-b9a2-c875581cd867" providerId="ADAL" clId="{45EEBB4A-5C65-4D1B-B8B7-38ED47C7FA11}" dt="2024-05-22T20:02:00.621" v="1347" actId="20577"/>
          <ac:spMkLst>
            <pc:docMk/>
            <pc:sldMk cId="3897799177" sldId="2146850285"/>
            <ac:spMk id="2" creationId="{EA20BBC9-AAE0-6100-0C13-AEA492A0BEDA}"/>
          </ac:spMkLst>
        </pc:spChg>
        <pc:spChg chg="mod">
          <ac:chgData name="Adam Stone" userId="6b9f8389-5b5c-4193-b9a2-c875581cd867" providerId="ADAL" clId="{45EEBB4A-5C65-4D1B-B8B7-38ED47C7FA11}" dt="2024-05-22T20:01:42.242" v="1316"/>
          <ac:spMkLst>
            <pc:docMk/>
            <pc:sldMk cId="3897799177" sldId="2146850285"/>
            <ac:spMk id="3" creationId="{317B6466-8B3B-1B47-EFBC-42A8809669BE}"/>
          </ac:spMkLst>
        </pc:spChg>
      </pc:sldChg>
    </pc:docChg>
  </pc:docChgLst>
  <pc:docChgLst>
    <pc:chgData name="Nikki Holmes" userId="122a2b38-0bb5-433c-a4d1-965294b893e6" providerId="ADAL" clId="{6CF34B8E-FB13-43F9-B472-8C0E5340F0CB}"/>
    <pc:docChg chg="custSel addSld modSld">
      <pc:chgData name="Nikki Holmes" userId="122a2b38-0bb5-433c-a4d1-965294b893e6" providerId="ADAL" clId="{6CF34B8E-FB13-43F9-B472-8C0E5340F0CB}" dt="2024-07-29T10:23:34.741" v="2" actId="21"/>
      <pc:docMkLst>
        <pc:docMk/>
      </pc:docMkLst>
      <pc:sldChg chg="addSp delSp modSp add mod">
        <pc:chgData name="Nikki Holmes" userId="122a2b38-0bb5-433c-a4d1-965294b893e6" providerId="ADAL" clId="{6CF34B8E-FB13-43F9-B472-8C0E5340F0CB}" dt="2024-07-29T10:23:34.741" v="2" actId="21"/>
        <pc:sldMkLst>
          <pc:docMk/>
          <pc:sldMk cId="2904495934" sldId="2146850287"/>
        </pc:sldMkLst>
        <pc:graphicFrameChg chg="add del modGraphic">
          <ac:chgData name="Nikki Holmes" userId="122a2b38-0bb5-433c-a4d1-965294b893e6" providerId="ADAL" clId="{6CF34B8E-FB13-43F9-B472-8C0E5340F0CB}" dt="2024-07-29T10:23:34.741" v="2" actId="21"/>
          <ac:graphicFrameMkLst>
            <pc:docMk/>
            <pc:sldMk cId="2904495934" sldId="2146850287"/>
            <ac:graphicFrameMk id="3" creationId="{B0B4BC0A-15E3-8FC7-D444-FDA6DCE8FF4E}"/>
          </ac:graphicFrameMkLst>
        </pc:graphicFrameChg>
      </pc:sldChg>
    </pc:docChg>
  </pc:docChgLst>
  <pc:docChgLst>
    <pc:chgData name="Adam Stone" userId="6b9f8389-5b5c-4193-b9a2-c875581cd867" providerId="ADAL" clId="{4BC8BD57-D4A1-4858-A92D-3518301B3E67}"/>
    <pc:docChg chg="custSel modSld">
      <pc:chgData name="Adam Stone" userId="6b9f8389-5b5c-4193-b9a2-c875581cd867" providerId="ADAL" clId="{4BC8BD57-D4A1-4858-A92D-3518301B3E67}" dt="2024-05-31T16:01:26.600" v="180"/>
      <pc:docMkLst>
        <pc:docMk/>
      </pc:docMkLst>
      <pc:sldChg chg="modSp mod">
        <pc:chgData name="Adam Stone" userId="6b9f8389-5b5c-4193-b9a2-c875581cd867" providerId="ADAL" clId="{4BC8BD57-D4A1-4858-A92D-3518301B3E67}" dt="2024-05-31T15:53:45.186" v="147" actId="20577"/>
        <pc:sldMkLst>
          <pc:docMk/>
          <pc:sldMk cId="3808725024" sldId="347"/>
        </pc:sldMkLst>
        <pc:spChg chg="mod">
          <ac:chgData name="Adam Stone" userId="6b9f8389-5b5c-4193-b9a2-c875581cd867" providerId="ADAL" clId="{4BC8BD57-D4A1-4858-A92D-3518301B3E67}" dt="2024-05-31T15:53:45.186" v="147" actId="20577"/>
          <ac:spMkLst>
            <pc:docMk/>
            <pc:sldMk cId="3808725024" sldId="347"/>
            <ac:spMk id="12" creationId="{5A32D1BE-4EA3-DD28-140E-37ABB3DA82FE}"/>
          </ac:spMkLst>
        </pc:spChg>
      </pc:sldChg>
      <pc:sldChg chg="modSp mod">
        <pc:chgData name="Adam Stone" userId="6b9f8389-5b5c-4193-b9a2-c875581cd867" providerId="ADAL" clId="{4BC8BD57-D4A1-4858-A92D-3518301B3E67}" dt="2024-05-31T15:50:33.406" v="54" actId="20578"/>
        <pc:sldMkLst>
          <pc:docMk/>
          <pc:sldMk cId="1462488298" sldId="423"/>
        </pc:sldMkLst>
        <pc:spChg chg="mod">
          <ac:chgData name="Adam Stone" userId="6b9f8389-5b5c-4193-b9a2-c875581cd867" providerId="ADAL" clId="{4BC8BD57-D4A1-4858-A92D-3518301B3E67}" dt="2024-05-31T15:50:33.406" v="54" actId="20578"/>
          <ac:spMkLst>
            <pc:docMk/>
            <pc:sldMk cId="1462488298" sldId="423"/>
            <ac:spMk id="3" creationId="{C1469BD4-5EFD-69B9-58C9-EBF04432E0D2}"/>
          </ac:spMkLst>
        </pc:spChg>
      </pc:sldChg>
      <pc:sldChg chg="modSp mod modNotesTx">
        <pc:chgData name="Adam Stone" userId="6b9f8389-5b5c-4193-b9a2-c875581cd867" providerId="ADAL" clId="{4BC8BD57-D4A1-4858-A92D-3518301B3E67}" dt="2024-05-31T15:52:54.705" v="118" actId="20577"/>
        <pc:sldMkLst>
          <pc:docMk/>
          <pc:sldMk cId="3477259440" sldId="427"/>
        </pc:sldMkLst>
        <pc:spChg chg="mod">
          <ac:chgData name="Adam Stone" userId="6b9f8389-5b5c-4193-b9a2-c875581cd867" providerId="ADAL" clId="{4BC8BD57-D4A1-4858-A92D-3518301B3E67}" dt="2024-05-31T15:52:49.434" v="117" actId="20577"/>
          <ac:spMkLst>
            <pc:docMk/>
            <pc:sldMk cId="3477259440" sldId="427"/>
            <ac:spMk id="3" creationId="{CCCEB1C5-38BC-9A69-C200-6EA6B2D4B278}"/>
          </ac:spMkLst>
        </pc:spChg>
      </pc:sldChg>
      <pc:sldChg chg="modSp mod">
        <pc:chgData name="Adam Stone" userId="6b9f8389-5b5c-4193-b9a2-c875581cd867" providerId="ADAL" clId="{4BC8BD57-D4A1-4858-A92D-3518301B3E67}" dt="2024-05-31T15:49:38.273" v="45" actId="313"/>
        <pc:sldMkLst>
          <pc:docMk/>
          <pc:sldMk cId="1920697514" sldId="430"/>
        </pc:sldMkLst>
        <pc:spChg chg="mod">
          <ac:chgData name="Adam Stone" userId="6b9f8389-5b5c-4193-b9a2-c875581cd867" providerId="ADAL" clId="{4BC8BD57-D4A1-4858-A92D-3518301B3E67}" dt="2024-05-31T15:49:38.273" v="45" actId="313"/>
          <ac:spMkLst>
            <pc:docMk/>
            <pc:sldMk cId="1920697514" sldId="430"/>
            <ac:spMk id="3" creationId="{AA648862-496B-4B28-28AF-8C454142F806}"/>
          </ac:spMkLst>
        </pc:spChg>
      </pc:sldChg>
      <pc:sldChg chg="modSp mod modAnim">
        <pc:chgData name="Adam Stone" userId="6b9f8389-5b5c-4193-b9a2-c875581cd867" providerId="ADAL" clId="{4BC8BD57-D4A1-4858-A92D-3518301B3E67}" dt="2024-05-31T16:01:26.600" v="180"/>
        <pc:sldMkLst>
          <pc:docMk/>
          <pc:sldMk cId="528748170" sldId="432"/>
        </pc:sldMkLst>
        <pc:spChg chg="mod">
          <ac:chgData name="Adam Stone" userId="6b9f8389-5b5c-4193-b9a2-c875581cd867" providerId="ADAL" clId="{4BC8BD57-D4A1-4858-A92D-3518301B3E67}" dt="2024-05-31T15:59:22.312" v="171" actId="313"/>
          <ac:spMkLst>
            <pc:docMk/>
            <pc:sldMk cId="528748170" sldId="432"/>
            <ac:spMk id="3" creationId="{3DDFC153-FB15-5E74-F0D0-3F1F2569F35D}"/>
          </ac:spMkLst>
        </pc:spChg>
      </pc:sldChg>
    </pc:docChg>
  </pc:docChgLst>
  <pc:docChgLst>
    <pc:chgData name="Adam Stone" userId="6b9f8389-5b5c-4193-b9a2-c875581cd867" providerId="ADAL" clId="{0E2F7D71-7CA3-4FF2-B009-906CC0F55DA3}"/>
    <pc:docChg chg="undo custSel addSld delSld modSld sldOrd">
      <pc:chgData name="Adam Stone" userId="6b9f8389-5b5c-4193-b9a2-c875581cd867" providerId="ADAL" clId="{0E2F7D71-7CA3-4FF2-B009-906CC0F55DA3}" dt="2024-05-29T18:27:51.625" v="13403" actId="33524"/>
      <pc:docMkLst>
        <pc:docMk/>
      </pc:docMkLst>
      <pc:sldChg chg="addSp delSp modSp add mod modNotesTx">
        <pc:chgData name="Adam Stone" userId="6b9f8389-5b5c-4193-b9a2-c875581cd867" providerId="ADAL" clId="{0E2F7D71-7CA3-4FF2-B009-906CC0F55DA3}" dt="2024-05-29T18:10:44.709" v="13177" actId="2711"/>
        <pc:sldMkLst>
          <pc:docMk/>
          <pc:sldMk cId="2237553247" sldId="256"/>
        </pc:sldMkLst>
        <pc:spChg chg="add del mod">
          <ac:chgData name="Adam Stone" userId="6b9f8389-5b5c-4193-b9a2-c875581cd867" providerId="ADAL" clId="{0E2F7D71-7CA3-4FF2-B009-906CC0F55DA3}" dt="2024-05-29T13:52:55.695" v="3597" actId="478"/>
          <ac:spMkLst>
            <pc:docMk/>
            <pc:sldMk cId="2237553247" sldId="256"/>
            <ac:spMk id="2" creationId="{A89D1A24-409B-0624-0DC7-FE08E256E367}"/>
          </ac:spMkLst>
        </pc:spChg>
        <pc:spChg chg="add del mod">
          <ac:chgData name="Adam Stone" userId="6b9f8389-5b5c-4193-b9a2-c875581cd867" providerId="ADAL" clId="{0E2F7D71-7CA3-4FF2-B009-906CC0F55DA3}" dt="2024-05-29T13:52:48.002" v="3593" actId="478"/>
          <ac:spMkLst>
            <pc:docMk/>
            <pc:sldMk cId="2237553247" sldId="256"/>
            <ac:spMk id="3" creationId="{BE77EFF2-575E-4713-E246-B4D5123C54B9}"/>
          </ac:spMkLst>
        </pc:spChg>
        <pc:spChg chg="add mod">
          <ac:chgData name="Adam Stone" userId="6b9f8389-5b5c-4193-b9a2-c875581cd867" providerId="ADAL" clId="{0E2F7D71-7CA3-4FF2-B009-906CC0F55DA3}" dt="2024-05-29T13:53:12.545" v="3601" actId="255"/>
          <ac:spMkLst>
            <pc:docMk/>
            <pc:sldMk cId="2237553247" sldId="256"/>
            <ac:spMk id="4" creationId="{CEA51F57-8000-54DF-D797-A559B47789CB}"/>
          </ac:spMkLst>
        </pc:spChg>
        <pc:picChg chg="mod">
          <ac:chgData name="Adam Stone" userId="6b9f8389-5b5c-4193-b9a2-c875581cd867" providerId="ADAL" clId="{0E2F7D71-7CA3-4FF2-B009-906CC0F55DA3}" dt="2024-05-29T13:52:18.568" v="3583" actId="1076"/>
          <ac:picMkLst>
            <pc:docMk/>
            <pc:sldMk cId="2237553247" sldId="256"/>
            <ac:picMk id="14" creationId="{C97AFCAC-95C1-D78B-8572-71F1396A3D75}"/>
          </ac:picMkLst>
        </pc:picChg>
        <pc:picChg chg="del">
          <ac:chgData name="Adam Stone" userId="6b9f8389-5b5c-4193-b9a2-c875581cd867" providerId="ADAL" clId="{0E2F7D71-7CA3-4FF2-B009-906CC0F55DA3}" dt="2024-05-29T13:52:12.107" v="3582" actId="478"/>
          <ac:picMkLst>
            <pc:docMk/>
            <pc:sldMk cId="2237553247" sldId="256"/>
            <ac:picMk id="1028" creationId="{D3012FAF-7296-F260-5B9C-DCC85949A2CC}"/>
          </ac:picMkLst>
        </pc:picChg>
      </pc:sldChg>
      <pc:sldChg chg="add del">
        <pc:chgData name="Adam Stone" userId="6b9f8389-5b5c-4193-b9a2-c875581cd867" providerId="ADAL" clId="{0E2F7D71-7CA3-4FF2-B009-906CC0F55DA3}" dt="2024-05-29T13:57:38.052" v="3867" actId="47"/>
        <pc:sldMkLst>
          <pc:docMk/>
          <pc:sldMk cId="4126062531" sldId="288"/>
        </pc:sldMkLst>
      </pc:sldChg>
      <pc:sldChg chg="modNotesTx">
        <pc:chgData name="Adam Stone" userId="6b9f8389-5b5c-4193-b9a2-c875581cd867" providerId="ADAL" clId="{0E2F7D71-7CA3-4FF2-B009-906CC0F55DA3}" dt="2024-05-29T18:09:15.303" v="13172" actId="20577"/>
        <pc:sldMkLst>
          <pc:docMk/>
          <pc:sldMk cId="0" sldId="313"/>
        </pc:sldMkLst>
      </pc:sldChg>
      <pc:sldChg chg="modNotesTx">
        <pc:chgData name="Adam Stone" userId="6b9f8389-5b5c-4193-b9a2-c875581cd867" providerId="ADAL" clId="{0E2F7D71-7CA3-4FF2-B009-906CC0F55DA3}" dt="2024-05-29T14:54:54.604" v="6048" actId="20577"/>
        <pc:sldMkLst>
          <pc:docMk/>
          <pc:sldMk cId="1015803969" sldId="327"/>
        </pc:sldMkLst>
      </pc:sldChg>
      <pc:sldChg chg="modNotesTx">
        <pc:chgData name="Adam Stone" userId="6b9f8389-5b5c-4193-b9a2-c875581cd867" providerId="ADAL" clId="{0E2F7D71-7CA3-4FF2-B009-906CC0F55DA3}" dt="2024-05-29T18:07:14.625" v="13165" actId="2711"/>
        <pc:sldMkLst>
          <pc:docMk/>
          <pc:sldMk cId="3808725024" sldId="347"/>
        </pc:sldMkLst>
      </pc:sldChg>
      <pc:sldChg chg="modSp mod modNotesTx">
        <pc:chgData name="Adam Stone" userId="6b9f8389-5b5c-4193-b9a2-c875581cd867" providerId="ADAL" clId="{0E2F7D71-7CA3-4FF2-B009-906CC0F55DA3}" dt="2024-05-29T18:22:33.170" v="13387" actId="255"/>
        <pc:sldMkLst>
          <pc:docMk/>
          <pc:sldMk cId="2609149776" sldId="353"/>
        </pc:sldMkLst>
        <pc:spChg chg="mod">
          <ac:chgData name="Adam Stone" userId="6b9f8389-5b5c-4193-b9a2-c875581cd867" providerId="ADAL" clId="{0E2F7D71-7CA3-4FF2-B009-906CC0F55DA3}" dt="2024-05-29T14:14:37.428" v="4596" actId="20577"/>
          <ac:spMkLst>
            <pc:docMk/>
            <pc:sldMk cId="2609149776" sldId="353"/>
            <ac:spMk id="3" creationId="{B6877B8F-4362-4F92-9DF8-17CB741E889A}"/>
          </ac:spMkLst>
        </pc:spChg>
      </pc:sldChg>
      <pc:sldChg chg="modSp mod modNotesTx">
        <pc:chgData name="Adam Stone" userId="6b9f8389-5b5c-4193-b9a2-c875581cd867" providerId="ADAL" clId="{0E2F7D71-7CA3-4FF2-B009-906CC0F55DA3}" dt="2024-05-29T12:48:08.701" v="1822" actId="20577"/>
        <pc:sldMkLst>
          <pc:docMk/>
          <pc:sldMk cId="1605160863" sldId="354"/>
        </pc:sldMkLst>
        <pc:spChg chg="mod">
          <ac:chgData name="Adam Stone" userId="6b9f8389-5b5c-4193-b9a2-c875581cd867" providerId="ADAL" clId="{0E2F7D71-7CA3-4FF2-B009-906CC0F55DA3}" dt="2024-05-29T12:48:08.701" v="1822" actId="20577"/>
          <ac:spMkLst>
            <pc:docMk/>
            <pc:sldMk cId="1605160863" sldId="354"/>
            <ac:spMk id="3" creationId="{63CFD154-5409-40AE-ABBC-F97F8F389593}"/>
          </ac:spMkLst>
        </pc:spChg>
        <pc:picChg chg="mod">
          <ac:chgData name="Adam Stone" userId="6b9f8389-5b5c-4193-b9a2-c875581cd867" providerId="ADAL" clId="{0E2F7D71-7CA3-4FF2-B009-906CC0F55DA3}" dt="2024-05-29T12:46:43.745" v="1821" actId="1076"/>
          <ac:picMkLst>
            <pc:docMk/>
            <pc:sldMk cId="1605160863" sldId="354"/>
            <ac:picMk id="3074" creationId="{A1C0564B-24E2-48D7-C543-0B650C2325E7}"/>
          </ac:picMkLst>
        </pc:picChg>
      </pc:sldChg>
      <pc:sldChg chg="modNotesTx">
        <pc:chgData name="Adam Stone" userId="6b9f8389-5b5c-4193-b9a2-c875581cd867" providerId="ADAL" clId="{0E2F7D71-7CA3-4FF2-B009-906CC0F55DA3}" dt="2024-05-29T18:10:09.201" v="13175" actId="6549"/>
        <pc:sldMkLst>
          <pc:docMk/>
          <pc:sldMk cId="123444588" sldId="356"/>
        </pc:sldMkLst>
      </pc:sldChg>
      <pc:sldChg chg="modNotesTx">
        <pc:chgData name="Adam Stone" userId="6b9f8389-5b5c-4193-b9a2-c875581cd867" providerId="ADAL" clId="{0E2F7D71-7CA3-4FF2-B009-906CC0F55DA3}" dt="2024-05-29T18:11:53.381" v="13178" actId="20577"/>
        <pc:sldMkLst>
          <pc:docMk/>
          <pc:sldMk cId="3665483604" sldId="357"/>
        </pc:sldMkLst>
      </pc:sldChg>
      <pc:sldChg chg="modSp mod modNotesTx">
        <pc:chgData name="Adam Stone" userId="6b9f8389-5b5c-4193-b9a2-c875581cd867" providerId="ADAL" clId="{0E2F7D71-7CA3-4FF2-B009-906CC0F55DA3}" dt="2024-05-29T14:46:48.349" v="5712" actId="20577"/>
        <pc:sldMkLst>
          <pc:docMk/>
          <pc:sldMk cId="3699277654" sldId="359"/>
        </pc:sldMkLst>
        <pc:spChg chg="mod">
          <ac:chgData name="Adam Stone" userId="6b9f8389-5b5c-4193-b9a2-c875581cd867" providerId="ADAL" clId="{0E2F7D71-7CA3-4FF2-B009-906CC0F55DA3}" dt="2024-05-29T14:46:48.349" v="5712" actId="20577"/>
          <ac:spMkLst>
            <pc:docMk/>
            <pc:sldMk cId="3699277654" sldId="359"/>
            <ac:spMk id="2" creationId="{8B0CCF06-E649-4887-B8B0-0210F3AE8992}"/>
          </ac:spMkLst>
        </pc:spChg>
        <pc:picChg chg="mod">
          <ac:chgData name="Adam Stone" userId="6b9f8389-5b5c-4193-b9a2-c875581cd867" providerId="ADAL" clId="{0E2F7D71-7CA3-4FF2-B009-906CC0F55DA3}" dt="2024-05-29T14:46:42.143" v="5710" actId="1076"/>
          <ac:picMkLst>
            <pc:docMk/>
            <pc:sldMk cId="3699277654" sldId="359"/>
            <ac:picMk id="3074" creationId="{3CFD1665-7942-48BC-A01D-8D61432AEBF3}"/>
          </ac:picMkLst>
        </pc:picChg>
        <pc:picChg chg="mod">
          <ac:chgData name="Adam Stone" userId="6b9f8389-5b5c-4193-b9a2-c875581cd867" providerId="ADAL" clId="{0E2F7D71-7CA3-4FF2-B009-906CC0F55DA3}" dt="2024-05-29T14:46:44.257" v="5711" actId="1076"/>
          <ac:picMkLst>
            <pc:docMk/>
            <pc:sldMk cId="3699277654" sldId="359"/>
            <ac:picMk id="4098" creationId="{CD66EBC9-9121-BEA1-E573-5C73C6523E85}"/>
          </ac:picMkLst>
        </pc:picChg>
      </pc:sldChg>
      <pc:sldChg chg="modSp mod modNotesTx">
        <pc:chgData name="Adam Stone" userId="6b9f8389-5b5c-4193-b9a2-c875581cd867" providerId="ADAL" clId="{0E2F7D71-7CA3-4FF2-B009-906CC0F55DA3}" dt="2024-05-29T18:19:06.289" v="13215" actId="20577"/>
        <pc:sldMkLst>
          <pc:docMk/>
          <pc:sldMk cId="514480890" sldId="362"/>
        </pc:sldMkLst>
        <pc:spChg chg="mod">
          <ac:chgData name="Adam Stone" userId="6b9f8389-5b5c-4193-b9a2-c875581cd867" providerId="ADAL" clId="{0E2F7D71-7CA3-4FF2-B009-906CC0F55DA3}" dt="2024-05-29T14:58:16.910" v="6248" actId="313"/>
          <ac:spMkLst>
            <pc:docMk/>
            <pc:sldMk cId="514480890" sldId="362"/>
            <ac:spMk id="10" creationId="{41E95989-2C9B-B4D0-C0A1-B42B10875893}"/>
          </ac:spMkLst>
        </pc:spChg>
      </pc:sldChg>
      <pc:sldChg chg="modNotesTx">
        <pc:chgData name="Adam Stone" userId="6b9f8389-5b5c-4193-b9a2-c875581cd867" providerId="ADAL" clId="{0E2F7D71-7CA3-4FF2-B009-906CC0F55DA3}" dt="2024-05-29T18:20:18.683" v="13375" actId="313"/>
        <pc:sldMkLst>
          <pc:docMk/>
          <pc:sldMk cId="3491665887" sldId="363"/>
        </pc:sldMkLst>
      </pc:sldChg>
      <pc:sldChg chg="modSp mod modNotesTx">
        <pc:chgData name="Adam Stone" userId="6b9f8389-5b5c-4193-b9a2-c875581cd867" providerId="ADAL" clId="{0E2F7D71-7CA3-4FF2-B009-906CC0F55DA3}" dt="2024-05-29T15:14:30.703" v="7955" actId="20577"/>
        <pc:sldMkLst>
          <pc:docMk/>
          <pc:sldMk cId="935362518" sldId="364"/>
        </pc:sldMkLst>
        <pc:spChg chg="mod">
          <ac:chgData name="Adam Stone" userId="6b9f8389-5b5c-4193-b9a2-c875581cd867" providerId="ADAL" clId="{0E2F7D71-7CA3-4FF2-B009-906CC0F55DA3}" dt="2024-05-29T15:14:05.289" v="7890" actId="20577"/>
          <ac:spMkLst>
            <pc:docMk/>
            <pc:sldMk cId="935362518" sldId="364"/>
            <ac:spMk id="8199" creationId="{B4401573-AC78-FE41-C2E8-2C09CF9DEDCB}"/>
          </ac:spMkLst>
        </pc:spChg>
        <pc:picChg chg="mod">
          <ac:chgData name="Adam Stone" userId="6b9f8389-5b5c-4193-b9a2-c875581cd867" providerId="ADAL" clId="{0E2F7D71-7CA3-4FF2-B009-906CC0F55DA3}" dt="2024-05-29T14:35:46.564" v="5404" actId="14100"/>
          <ac:picMkLst>
            <pc:docMk/>
            <pc:sldMk cId="935362518" sldId="364"/>
            <ac:picMk id="9218" creationId="{B1FAD61E-4FDF-48C2-8C43-AFD781E87AF7}"/>
          </ac:picMkLst>
        </pc:picChg>
      </pc:sldChg>
      <pc:sldChg chg="modSp mod modNotesTx">
        <pc:chgData name="Adam Stone" userId="6b9f8389-5b5c-4193-b9a2-c875581cd867" providerId="ADAL" clId="{0E2F7D71-7CA3-4FF2-B009-906CC0F55DA3}" dt="2024-05-29T18:22:04.241" v="13384" actId="6549"/>
        <pc:sldMkLst>
          <pc:docMk/>
          <pc:sldMk cId="2298504152" sldId="365"/>
        </pc:sldMkLst>
        <pc:spChg chg="mod">
          <ac:chgData name="Adam Stone" userId="6b9f8389-5b5c-4193-b9a2-c875581cd867" providerId="ADAL" clId="{0E2F7D71-7CA3-4FF2-B009-906CC0F55DA3}" dt="2024-05-29T15:28:07.103" v="8950" actId="20577"/>
          <ac:spMkLst>
            <pc:docMk/>
            <pc:sldMk cId="2298504152" sldId="365"/>
            <ac:spMk id="6" creationId="{6275BF07-9B2B-DCC9-FBC1-A8251BDABDA8}"/>
          </ac:spMkLst>
        </pc:spChg>
      </pc:sldChg>
      <pc:sldChg chg="modSp mod modNotesTx">
        <pc:chgData name="Adam Stone" userId="6b9f8389-5b5c-4193-b9a2-c875581cd867" providerId="ADAL" clId="{0E2F7D71-7CA3-4FF2-B009-906CC0F55DA3}" dt="2024-05-29T18:21:54.504" v="13383" actId="6549"/>
        <pc:sldMkLst>
          <pc:docMk/>
          <pc:sldMk cId="185397315" sldId="366"/>
        </pc:sldMkLst>
        <pc:spChg chg="mod">
          <ac:chgData name="Adam Stone" userId="6b9f8389-5b5c-4193-b9a2-c875581cd867" providerId="ADAL" clId="{0E2F7D71-7CA3-4FF2-B009-906CC0F55DA3}" dt="2024-05-29T17:05:23.015" v="9430" actId="33524"/>
          <ac:spMkLst>
            <pc:docMk/>
            <pc:sldMk cId="185397315" sldId="366"/>
            <ac:spMk id="3" creationId="{38BA0BBB-E642-470E-9EE3-EB0DB73BD14C}"/>
          </ac:spMkLst>
        </pc:spChg>
      </pc:sldChg>
      <pc:sldChg chg="modSp mod modNotesTx">
        <pc:chgData name="Adam Stone" userId="6b9f8389-5b5c-4193-b9a2-c875581cd867" providerId="ADAL" clId="{0E2F7D71-7CA3-4FF2-B009-906CC0F55DA3}" dt="2024-05-29T18:21:02.360" v="13377" actId="255"/>
        <pc:sldMkLst>
          <pc:docMk/>
          <pc:sldMk cId="1988932384" sldId="367"/>
        </pc:sldMkLst>
        <pc:spChg chg="mod">
          <ac:chgData name="Adam Stone" userId="6b9f8389-5b5c-4193-b9a2-c875581cd867" providerId="ADAL" clId="{0E2F7D71-7CA3-4FF2-B009-906CC0F55DA3}" dt="2024-05-29T15:14:54.431" v="8000" actId="20577"/>
          <ac:spMkLst>
            <pc:docMk/>
            <pc:sldMk cId="1988932384" sldId="367"/>
            <ac:spMk id="11" creationId="{FB7B3F51-DCD4-0661-7BB5-F9C229427500}"/>
          </ac:spMkLst>
        </pc:spChg>
      </pc:sldChg>
      <pc:sldChg chg="addSp delSp modSp ord modNotesTx">
        <pc:chgData name="Adam Stone" userId="6b9f8389-5b5c-4193-b9a2-c875581cd867" providerId="ADAL" clId="{0E2F7D71-7CA3-4FF2-B009-906CC0F55DA3}" dt="2024-05-29T18:25:39.542" v="13398" actId="2711"/>
        <pc:sldMkLst>
          <pc:docMk/>
          <pc:sldMk cId="345670546" sldId="371"/>
        </pc:sldMkLst>
        <pc:spChg chg="del">
          <ac:chgData name="Adam Stone" userId="6b9f8389-5b5c-4193-b9a2-c875581cd867" providerId="ADAL" clId="{0E2F7D71-7CA3-4FF2-B009-906CC0F55DA3}" dt="2024-05-29T17:26:53.587" v="11690"/>
          <ac:spMkLst>
            <pc:docMk/>
            <pc:sldMk cId="345670546" sldId="371"/>
            <ac:spMk id="3" creationId="{B367904C-765E-4AEF-93BF-F185409F177F}"/>
          </ac:spMkLst>
        </pc:spChg>
        <pc:spChg chg="del">
          <ac:chgData name="Adam Stone" userId="6b9f8389-5b5c-4193-b9a2-c875581cd867" providerId="ADAL" clId="{0E2F7D71-7CA3-4FF2-B009-906CC0F55DA3}" dt="2024-05-29T17:27:31.687" v="11701" actId="478"/>
          <ac:spMkLst>
            <pc:docMk/>
            <pc:sldMk cId="345670546" sldId="371"/>
            <ac:spMk id="4" creationId="{44397B72-7D64-4C58-AFF9-6E57AE42A3F8}"/>
          </ac:spMkLst>
        </pc:spChg>
        <pc:spChg chg="add del mod">
          <ac:chgData name="Adam Stone" userId="6b9f8389-5b5c-4193-b9a2-c875581cd867" providerId="ADAL" clId="{0E2F7D71-7CA3-4FF2-B009-906CC0F55DA3}" dt="2024-05-29T17:27:30.457" v="11700" actId="478"/>
          <ac:spMkLst>
            <pc:docMk/>
            <pc:sldMk cId="345670546" sldId="371"/>
            <ac:spMk id="8" creationId="{8D806B8A-B02A-05F0-85DB-C69E0ADB1BE3}"/>
          </ac:spMkLst>
        </pc:spChg>
        <pc:picChg chg="add mod">
          <ac:chgData name="Adam Stone" userId="6b9f8389-5b5c-4193-b9a2-c875581cd867" providerId="ADAL" clId="{0E2F7D71-7CA3-4FF2-B009-906CC0F55DA3}" dt="2024-05-29T17:27:41.011" v="11705" actId="1076"/>
          <ac:picMkLst>
            <pc:docMk/>
            <pc:sldMk cId="345670546" sldId="371"/>
            <ac:picMk id="5" creationId="{FFEF7EF7-56C3-D27D-A871-BE8E998BBFCD}"/>
          </ac:picMkLst>
        </pc:picChg>
        <pc:picChg chg="add del mod">
          <ac:chgData name="Adam Stone" userId="6b9f8389-5b5c-4193-b9a2-c875581cd867" providerId="ADAL" clId="{0E2F7D71-7CA3-4FF2-B009-906CC0F55DA3}" dt="2024-05-29T17:27:25.762" v="11699" actId="478"/>
          <ac:picMkLst>
            <pc:docMk/>
            <pc:sldMk cId="345670546" sldId="371"/>
            <ac:picMk id="6" creationId="{6C701122-42B5-5B56-FC62-01C295F480AB}"/>
          </ac:picMkLst>
        </pc:picChg>
        <pc:picChg chg="add mod">
          <ac:chgData name="Adam Stone" userId="6b9f8389-5b5c-4193-b9a2-c875581cd867" providerId="ADAL" clId="{0E2F7D71-7CA3-4FF2-B009-906CC0F55DA3}" dt="2024-05-29T17:27:38.124" v="11704" actId="1076"/>
          <ac:picMkLst>
            <pc:docMk/>
            <pc:sldMk cId="345670546" sldId="371"/>
            <ac:picMk id="7" creationId="{79E08B80-4FF2-94E8-5DB6-7D87D4D2F776}"/>
          </ac:picMkLst>
        </pc:picChg>
        <pc:picChg chg="mod">
          <ac:chgData name="Adam Stone" userId="6b9f8389-5b5c-4193-b9a2-c875581cd867" providerId="ADAL" clId="{0E2F7D71-7CA3-4FF2-B009-906CC0F55DA3}" dt="2024-05-29T17:27:45.556" v="11706" actId="14100"/>
          <ac:picMkLst>
            <pc:docMk/>
            <pc:sldMk cId="345670546" sldId="371"/>
            <ac:picMk id="2050" creationId="{4A50E87D-5054-0787-67CE-9A81D7D61672}"/>
          </ac:picMkLst>
        </pc:picChg>
        <pc:picChg chg="mod">
          <ac:chgData name="Adam Stone" userId="6b9f8389-5b5c-4193-b9a2-c875581cd867" providerId="ADAL" clId="{0E2F7D71-7CA3-4FF2-B009-906CC0F55DA3}" dt="2024-05-29T17:27:51.241" v="11708" actId="1076"/>
          <ac:picMkLst>
            <pc:docMk/>
            <pc:sldMk cId="345670546" sldId="371"/>
            <ac:picMk id="2056" creationId="{00A0A8B8-B145-AED1-0F3A-8D3F0F8A866F}"/>
          </ac:picMkLst>
        </pc:picChg>
      </pc:sldChg>
      <pc:sldChg chg="delSp modSp del mod">
        <pc:chgData name="Adam Stone" userId="6b9f8389-5b5c-4193-b9a2-c875581cd867" providerId="ADAL" clId="{0E2F7D71-7CA3-4FF2-B009-906CC0F55DA3}" dt="2024-05-29T17:47:56.939" v="13027" actId="47"/>
        <pc:sldMkLst>
          <pc:docMk/>
          <pc:sldMk cId="30746232" sldId="372"/>
        </pc:sldMkLst>
        <pc:spChg chg="del mod">
          <ac:chgData name="Adam Stone" userId="6b9f8389-5b5c-4193-b9a2-c875581cd867" providerId="ADAL" clId="{0E2F7D71-7CA3-4FF2-B009-906CC0F55DA3}" dt="2024-05-29T17:44:13.819" v="12813"/>
          <ac:spMkLst>
            <pc:docMk/>
            <pc:sldMk cId="30746232" sldId="372"/>
            <ac:spMk id="8" creationId="{3EE1B040-506E-42F7-A126-946BB1A5F2B6}"/>
          </ac:spMkLst>
        </pc:spChg>
      </pc:sldChg>
      <pc:sldChg chg="modNotesTx">
        <pc:chgData name="Adam Stone" userId="6b9f8389-5b5c-4193-b9a2-c875581cd867" providerId="ADAL" clId="{0E2F7D71-7CA3-4FF2-B009-906CC0F55DA3}" dt="2024-05-29T14:09:11.021" v="4478" actId="20577"/>
        <pc:sldMkLst>
          <pc:docMk/>
          <pc:sldMk cId="3193199392" sldId="373"/>
        </pc:sldMkLst>
      </pc:sldChg>
      <pc:sldChg chg="del">
        <pc:chgData name="Adam Stone" userId="6b9f8389-5b5c-4193-b9a2-c875581cd867" providerId="ADAL" clId="{0E2F7D71-7CA3-4FF2-B009-906CC0F55DA3}" dt="2024-05-29T14:10:50.184" v="4481" actId="47"/>
        <pc:sldMkLst>
          <pc:docMk/>
          <pc:sldMk cId="3515195180" sldId="376"/>
        </pc:sldMkLst>
      </pc:sldChg>
      <pc:sldChg chg="modSp mod">
        <pc:chgData name="Adam Stone" userId="6b9f8389-5b5c-4193-b9a2-c875581cd867" providerId="ADAL" clId="{0E2F7D71-7CA3-4FF2-B009-906CC0F55DA3}" dt="2024-05-29T17:48:39.953" v="13056" actId="20577"/>
        <pc:sldMkLst>
          <pc:docMk/>
          <pc:sldMk cId="2507672555" sldId="377"/>
        </pc:sldMkLst>
        <pc:spChg chg="mod">
          <ac:chgData name="Adam Stone" userId="6b9f8389-5b5c-4193-b9a2-c875581cd867" providerId="ADAL" clId="{0E2F7D71-7CA3-4FF2-B009-906CC0F55DA3}" dt="2024-05-29T17:48:39.953" v="13056" actId="20577"/>
          <ac:spMkLst>
            <pc:docMk/>
            <pc:sldMk cId="2507672555" sldId="377"/>
            <ac:spMk id="3" creationId="{88572EAE-17CF-4851-B74B-2CF3D8109509}"/>
          </ac:spMkLst>
        </pc:spChg>
      </pc:sldChg>
      <pc:sldChg chg="modSp del mod modNotesTx">
        <pc:chgData name="Adam Stone" userId="6b9f8389-5b5c-4193-b9a2-c875581cd867" providerId="ADAL" clId="{0E2F7D71-7CA3-4FF2-B009-906CC0F55DA3}" dt="2024-05-29T16:57:11.019" v="9364" actId="47"/>
        <pc:sldMkLst>
          <pc:docMk/>
          <pc:sldMk cId="636490747" sldId="378"/>
        </pc:sldMkLst>
        <pc:spChg chg="mod">
          <ac:chgData name="Adam Stone" userId="6b9f8389-5b5c-4193-b9a2-c875581cd867" providerId="ADAL" clId="{0E2F7D71-7CA3-4FF2-B009-906CC0F55DA3}" dt="2024-05-29T14:09:27.680" v="4479" actId="20577"/>
          <ac:spMkLst>
            <pc:docMk/>
            <pc:sldMk cId="636490747" sldId="378"/>
            <ac:spMk id="10" creationId="{9650A320-63A2-0D82-B6A7-869C27A6843E}"/>
          </ac:spMkLst>
        </pc:spChg>
        <pc:spChg chg="mod">
          <ac:chgData name="Adam Stone" userId="6b9f8389-5b5c-4193-b9a2-c875581cd867" providerId="ADAL" clId="{0E2F7D71-7CA3-4FF2-B009-906CC0F55DA3}" dt="2024-05-29T13:59:11.184" v="3966" actId="12"/>
          <ac:spMkLst>
            <pc:docMk/>
            <pc:sldMk cId="636490747" sldId="378"/>
            <ac:spMk id="12" creationId="{0126665F-1BF1-7AB6-6B76-0559407DC7BE}"/>
          </ac:spMkLst>
        </pc:spChg>
        <pc:picChg chg="mod">
          <ac:chgData name="Adam Stone" userId="6b9f8389-5b5c-4193-b9a2-c875581cd867" providerId="ADAL" clId="{0E2F7D71-7CA3-4FF2-B009-906CC0F55DA3}" dt="2024-05-29T13:59:04.563" v="3964" actId="1076"/>
          <ac:picMkLst>
            <pc:docMk/>
            <pc:sldMk cId="636490747" sldId="378"/>
            <ac:picMk id="5" creationId="{CD627409-0588-4B71-A85B-4E95A54C370D}"/>
          </ac:picMkLst>
        </pc:picChg>
      </pc:sldChg>
      <pc:sldChg chg="del">
        <pc:chgData name="Adam Stone" userId="6b9f8389-5b5c-4193-b9a2-c875581cd867" providerId="ADAL" clId="{0E2F7D71-7CA3-4FF2-B009-906CC0F55DA3}" dt="2024-05-29T14:01:44.597" v="4215" actId="47"/>
        <pc:sldMkLst>
          <pc:docMk/>
          <pc:sldMk cId="2317803540" sldId="379"/>
        </pc:sldMkLst>
      </pc:sldChg>
      <pc:sldChg chg="modSp mod modNotesTx">
        <pc:chgData name="Adam Stone" userId="6b9f8389-5b5c-4193-b9a2-c875581cd867" providerId="ADAL" clId="{0E2F7D71-7CA3-4FF2-B009-906CC0F55DA3}" dt="2024-05-29T18:18:25.006" v="13213" actId="255"/>
        <pc:sldMkLst>
          <pc:docMk/>
          <pc:sldMk cId="2560736709" sldId="380"/>
        </pc:sldMkLst>
        <pc:spChg chg="mod">
          <ac:chgData name="Adam Stone" userId="6b9f8389-5b5c-4193-b9a2-c875581cd867" providerId="ADAL" clId="{0E2F7D71-7CA3-4FF2-B009-906CC0F55DA3}" dt="2024-05-29T14:45:45.700" v="5687" actId="20577"/>
          <ac:spMkLst>
            <pc:docMk/>
            <pc:sldMk cId="2560736709" sldId="380"/>
            <ac:spMk id="2" creationId="{54FE37D7-59A7-4B96-B81F-D9ACD99E76DF}"/>
          </ac:spMkLst>
        </pc:spChg>
      </pc:sldChg>
      <pc:sldChg chg="modSp mod ord modNotesTx">
        <pc:chgData name="Adam Stone" userId="6b9f8389-5b5c-4193-b9a2-c875581cd867" providerId="ADAL" clId="{0E2F7D71-7CA3-4FF2-B009-906CC0F55DA3}" dt="2024-05-29T14:54:12.937" v="5984"/>
        <pc:sldMkLst>
          <pc:docMk/>
          <pc:sldMk cId="4123294206" sldId="381"/>
        </pc:sldMkLst>
        <pc:spChg chg="mod">
          <ac:chgData name="Adam Stone" userId="6b9f8389-5b5c-4193-b9a2-c875581cd867" providerId="ADAL" clId="{0E2F7D71-7CA3-4FF2-B009-906CC0F55DA3}" dt="2024-05-29T14:52:10.345" v="5964" actId="20577"/>
          <ac:spMkLst>
            <pc:docMk/>
            <pc:sldMk cId="4123294206" sldId="381"/>
            <ac:spMk id="13321" creationId="{1A713668-6864-1B94-9FD3-D01994BE918B}"/>
          </ac:spMkLst>
        </pc:spChg>
      </pc:sldChg>
      <pc:sldChg chg="modSp mod modNotesTx">
        <pc:chgData name="Adam Stone" userId="6b9f8389-5b5c-4193-b9a2-c875581cd867" providerId="ADAL" clId="{0E2F7D71-7CA3-4FF2-B009-906CC0F55DA3}" dt="2024-05-29T18:17:25.851" v="13211" actId="255"/>
        <pc:sldMkLst>
          <pc:docMk/>
          <pc:sldMk cId="2302018808" sldId="382"/>
        </pc:sldMkLst>
        <pc:spChg chg="mod">
          <ac:chgData name="Adam Stone" userId="6b9f8389-5b5c-4193-b9a2-c875581cd867" providerId="ADAL" clId="{0E2F7D71-7CA3-4FF2-B009-906CC0F55DA3}" dt="2024-05-29T18:17:11.450" v="13209" actId="207"/>
          <ac:spMkLst>
            <pc:docMk/>
            <pc:sldMk cId="2302018808" sldId="382"/>
            <ac:spMk id="10" creationId="{A75FB9BF-AF53-34D1-D566-5F3392F902A4}"/>
          </ac:spMkLst>
        </pc:spChg>
      </pc:sldChg>
      <pc:sldChg chg="modSp">
        <pc:chgData name="Adam Stone" userId="6b9f8389-5b5c-4193-b9a2-c875581cd867" providerId="ADAL" clId="{0E2F7D71-7CA3-4FF2-B009-906CC0F55DA3}" dt="2024-05-29T14:37:54.038" v="5412" actId="14100"/>
        <pc:sldMkLst>
          <pc:docMk/>
          <pc:sldMk cId="2145172108" sldId="385"/>
        </pc:sldMkLst>
        <pc:picChg chg="mod">
          <ac:chgData name="Adam Stone" userId="6b9f8389-5b5c-4193-b9a2-c875581cd867" providerId="ADAL" clId="{0E2F7D71-7CA3-4FF2-B009-906CC0F55DA3}" dt="2024-05-29T14:37:54.038" v="5412" actId="14100"/>
          <ac:picMkLst>
            <pc:docMk/>
            <pc:sldMk cId="2145172108" sldId="385"/>
            <ac:picMk id="16386" creationId="{8C887AE5-6086-47E5-992B-D584F7F7E84B}"/>
          </ac:picMkLst>
        </pc:picChg>
      </pc:sldChg>
      <pc:sldChg chg="ord modNotesTx">
        <pc:chgData name="Adam Stone" userId="6b9f8389-5b5c-4193-b9a2-c875581cd867" providerId="ADAL" clId="{0E2F7D71-7CA3-4FF2-B009-906CC0F55DA3}" dt="2024-05-29T17:47:34.906" v="13024"/>
        <pc:sldMkLst>
          <pc:docMk/>
          <pc:sldMk cId="4161406909" sldId="391"/>
        </pc:sldMkLst>
      </pc:sldChg>
      <pc:sldChg chg="modSp del mod">
        <pc:chgData name="Adam Stone" userId="6b9f8389-5b5c-4193-b9a2-c875581cd867" providerId="ADAL" clId="{0E2F7D71-7CA3-4FF2-B009-906CC0F55DA3}" dt="2024-05-29T17:49:46.855" v="13065" actId="47"/>
        <pc:sldMkLst>
          <pc:docMk/>
          <pc:sldMk cId="3482020104" sldId="393"/>
        </pc:sldMkLst>
        <pc:spChg chg="mod">
          <ac:chgData name="Adam Stone" userId="6b9f8389-5b5c-4193-b9a2-c875581cd867" providerId="ADAL" clId="{0E2F7D71-7CA3-4FF2-B009-906CC0F55DA3}" dt="2024-05-29T17:49:05.829" v="13058" actId="27636"/>
          <ac:spMkLst>
            <pc:docMk/>
            <pc:sldMk cId="3482020104" sldId="393"/>
            <ac:spMk id="12" creationId="{D69E2699-FB3B-0AC0-901A-52AD3B38A806}"/>
          </ac:spMkLst>
        </pc:spChg>
      </pc:sldChg>
      <pc:sldChg chg="modNotesTx">
        <pc:chgData name="Adam Stone" userId="6b9f8389-5b5c-4193-b9a2-c875581cd867" providerId="ADAL" clId="{0E2F7D71-7CA3-4FF2-B009-906CC0F55DA3}" dt="2024-05-29T18:27:51.625" v="13403" actId="33524"/>
        <pc:sldMkLst>
          <pc:docMk/>
          <pc:sldMk cId="2210305768" sldId="394"/>
        </pc:sldMkLst>
      </pc:sldChg>
      <pc:sldChg chg="modSp mod ord modNotesTx">
        <pc:chgData name="Adam Stone" userId="6b9f8389-5b5c-4193-b9a2-c875581cd867" providerId="ADAL" clId="{0E2F7D71-7CA3-4FF2-B009-906CC0F55DA3}" dt="2024-05-29T17:50:42.148" v="13068" actId="6549"/>
        <pc:sldMkLst>
          <pc:docMk/>
          <pc:sldMk cId="4245882903" sldId="395"/>
        </pc:sldMkLst>
        <pc:spChg chg="mod">
          <ac:chgData name="Adam Stone" userId="6b9f8389-5b5c-4193-b9a2-c875581cd867" providerId="ADAL" clId="{0E2F7D71-7CA3-4FF2-B009-906CC0F55DA3}" dt="2024-05-29T17:50:42.148" v="13068" actId="6549"/>
          <ac:spMkLst>
            <pc:docMk/>
            <pc:sldMk cId="4245882903" sldId="395"/>
            <ac:spMk id="3" creationId="{73FBA735-8930-4004-B88A-FB555036F1F1}"/>
          </ac:spMkLst>
        </pc:spChg>
      </pc:sldChg>
      <pc:sldChg chg="modSp mod modNotesTx">
        <pc:chgData name="Adam Stone" userId="6b9f8389-5b5c-4193-b9a2-c875581cd867" providerId="ADAL" clId="{0E2F7D71-7CA3-4FF2-B009-906CC0F55DA3}" dt="2024-05-29T18:21:18.093" v="13378" actId="313"/>
        <pc:sldMkLst>
          <pc:docMk/>
          <pc:sldMk cId="2819053770" sldId="401"/>
        </pc:sldMkLst>
        <pc:spChg chg="mod">
          <ac:chgData name="Adam Stone" userId="6b9f8389-5b5c-4193-b9a2-c875581cd867" providerId="ADAL" clId="{0E2F7D71-7CA3-4FF2-B009-906CC0F55DA3}" dt="2024-05-29T17:05:10.640" v="9429" actId="255"/>
          <ac:spMkLst>
            <pc:docMk/>
            <pc:sldMk cId="2819053770" sldId="401"/>
            <ac:spMk id="3086" creationId="{8757746B-8464-AB39-8287-9E590EC23F20}"/>
          </ac:spMkLst>
        </pc:spChg>
      </pc:sldChg>
      <pc:sldChg chg="del">
        <pc:chgData name="Adam Stone" userId="6b9f8389-5b5c-4193-b9a2-c875581cd867" providerId="ADAL" clId="{0E2F7D71-7CA3-4FF2-B009-906CC0F55DA3}" dt="2024-05-29T17:32:24.818" v="11878" actId="47"/>
        <pc:sldMkLst>
          <pc:docMk/>
          <pc:sldMk cId="1903966999" sldId="405"/>
        </pc:sldMkLst>
      </pc:sldChg>
      <pc:sldChg chg="modNotesTx">
        <pc:chgData name="Adam Stone" userId="6b9f8389-5b5c-4193-b9a2-c875581cd867" providerId="ADAL" clId="{0E2F7D71-7CA3-4FF2-B009-906CC0F55DA3}" dt="2024-05-29T18:18:12.491" v="13212" actId="2711"/>
        <pc:sldMkLst>
          <pc:docMk/>
          <pc:sldMk cId="278485880" sldId="409"/>
        </pc:sldMkLst>
      </pc:sldChg>
      <pc:sldChg chg="ord">
        <pc:chgData name="Adam Stone" userId="6b9f8389-5b5c-4193-b9a2-c875581cd867" providerId="ADAL" clId="{0E2F7D71-7CA3-4FF2-B009-906CC0F55DA3}" dt="2024-05-29T16:57:20.860" v="9366"/>
        <pc:sldMkLst>
          <pc:docMk/>
          <pc:sldMk cId="0" sldId="421"/>
        </pc:sldMkLst>
      </pc:sldChg>
      <pc:sldChg chg="modSp modNotesTx">
        <pc:chgData name="Adam Stone" userId="6b9f8389-5b5c-4193-b9a2-c875581cd867" providerId="ADAL" clId="{0E2F7D71-7CA3-4FF2-B009-906CC0F55DA3}" dt="2024-05-29T17:59:04.015" v="13071" actId="2711"/>
        <pc:sldMkLst>
          <pc:docMk/>
          <pc:sldMk cId="1462488298" sldId="423"/>
        </pc:sldMkLst>
        <pc:spChg chg="mod">
          <ac:chgData name="Adam Stone" userId="6b9f8389-5b5c-4193-b9a2-c875581cd867" providerId="ADAL" clId="{0E2F7D71-7CA3-4FF2-B009-906CC0F55DA3}" dt="2024-05-29T17:03:35.330" v="9374" actId="1076"/>
          <ac:spMkLst>
            <pc:docMk/>
            <pc:sldMk cId="1462488298" sldId="423"/>
            <ac:spMk id="3" creationId="{C1469BD4-5EFD-69B9-58C9-EBF04432E0D2}"/>
          </ac:spMkLst>
        </pc:spChg>
      </pc:sldChg>
      <pc:sldChg chg="modSp del mod">
        <pc:chgData name="Adam Stone" userId="6b9f8389-5b5c-4193-b9a2-c875581cd867" providerId="ADAL" clId="{0E2F7D71-7CA3-4FF2-B009-906CC0F55DA3}" dt="2024-05-29T12:55:18.075" v="1962" actId="47"/>
        <pc:sldMkLst>
          <pc:docMk/>
          <pc:sldMk cId="2543421660" sldId="424"/>
        </pc:sldMkLst>
        <pc:spChg chg="mod">
          <ac:chgData name="Adam Stone" userId="6b9f8389-5b5c-4193-b9a2-c875581cd867" providerId="ADAL" clId="{0E2F7D71-7CA3-4FF2-B009-906CC0F55DA3}" dt="2024-05-29T10:22:32.956" v="1462" actId="6549"/>
          <ac:spMkLst>
            <pc:docMk/>
            <pc:sldMk cId="2543421660" sldId="424"/>
            <ac:spMk id="3" creationId="{9B9C7C5C-D1E8-26A0-6941-24480B548B54}"/>
          </ac:spMkLst>
        </pc:spChg>
        <pc:picChg chg="mod">
          <ac:chgData name="Adam Stone" userId="6b9f8389-5b5c-4193-b9a2-c875581cd867" providerId="ADAL" clId="{0E2F7D71-7CA3-4FF2-B009-906CC0F55DA3}" dt="2024-05-29T09:36:41.875" v="291" actId="1076"/>
          <ac:picMkLst>
            <pc:docMk/>
            <pc:sldMk cId="2543421660" sldId="424"/>
            <ac:picMk id="4100" creationId="{4F3B1E6F-248B-C946-AC8A-77FD97B8268F}"/>
          </ac:picMkLst>
        </pc:picChg>
      </pc:sldChg>
      <pc:sldChg chg="modSp mod delCm modNotesTx">
        <pc:chgData name="Adam Stone" userId="6b9f8389-5b5c-4193-b9a2-c875581cd867" providerId="ADAL" clId="{0E2F7D71-7CA3-4FF2-B009-906CC0F55DA3}" dt="2024-05-29T17:59:10.316" v="13072" actId="2711"/>
        <pc:sldMkLst>
          <pc:docMk/>
          <pc:sldMk cId="3477259440" sldId="427"/>
        </pc:sldMkLst>
        <pc:spChg chg="mod">
          <ac:chgData name="Adam Stone" userId="6b9f8389-5b5c-4193-b9a2-c875581cd867" providerId="ADAL" clId="{0E2F7D71-7CA3-4FF2-B009-906CC0F55DA3}" dt="2024-05-29T17:04:02.481" v="9422" actId="14100"/>
          <ac:spMkLst>
            <pc:docMk/>
            <pc:sldMk cId="3477259440" sldId="427"/>
            <ac:spMk id="3" creationId="{CCCEB1C5-38BC-9A69-C200-6EA6B2D4B278}"/>
          </ac:spMkLst>
        </pc:spChg>
        <pc:picChg chg="mod">
          <ac:chgData name="Adam Stone" userId="6b9f8389-5b5c-4193-b9a2-c875581cd867" providerId="ADAL" clId="{0E2F7D71-7CA3-4FF2-B009-906CC0F55DA3}" dt="2024-05-29T17:04:16.761" v="9426" actId="1076"/>
          <ac:picMkLst>
            <pc:docMk/>
            <pc:sldMk cId="3477259440" sldId="427"/>
            <ac:picMk id="7172" creationId="{34D36B2F-4EBB-F04E-8FEF-8AB3B93FA856}"/>
          </ac:picMkLst>
        </pc:picChg>
        <pc:picChg chg="mod">
          <ac:chgData name="Adam Stone" userId="6b9f8389-5b5c-4193-b9a2-c875581cd867" providerId="ADAL" clId="{0E2F7D71-7CA3-4FF2-B009-906CC0F55DA3}" dt="2024-05-29T17:04:13.161" v="9425" actId="1076"/>
          <ac:picMkLst>
            <pc:docMk/>
            <pc:sldMk cId="3477259440" sldId="427"/>
            <ac:picMk id="7174" creationId="{877993D7-B7CF-5F46-12B6-ECAECA1753EA}"/>
          </ac:picMkLst>
        </pc:picChg>
        <pc:extLst>
          <p:ext xmlns:p="http://schemas.openxmlformats.org/presentationml/2006/main" uri="{D6D511B9-2390-475A-947B-AFAB55BFBCF1}">
            <pc226:cmChg xmlns:pc226="http://schemas.microsoft.com/office/powerpoint/2022/06/main/command" chg="del">
              <pc226:chgData name="Adam Stone" userId="6b9f8389-5b5c-4193-b9a2-c875581cd867" providerId="ADAL" clId="{0E2F7D71-7CA3-4FF2-B009-906CC0F55DA3}" dt="2024-05-29T16:59:00.093" v="9370"/>
              <pc2:cmMkLst xmlns:pc2="http://schemas.microsoft.com/office/powerpoint/2019/9/main/command">
                <pc:docMk/>
                <pc:sldMk cId="3477259440" sldId="427"/>
                <pc2:cmMk id="{AE027F33-F8F5-4812-AE8B-486CDB1B991C}"/>
              </pc2:cmMkLst>
            </pc226:cmChg>
            <pc226:cmChg xmlns:pc226="http://schemas.microsoft.com/office/powerpoint/2022/06/main/command" chg="del">
              <pc226:chgData name="Adam Stone" userId="6b9f8389-5b5c-4193-b9a2-c875581cd867" providerId="ADAL" clId="{0E2F7D71-7CA3-4FF2-B009-906CC0F55DA3}" dt="2024-05-29T16:58:58.233" v="9369"/>
              <pc2:cmMkLst xmlns:pc2="http://schemas.microsoft.com/office/powerpoint/2019/9/main/command">
                <pc:docMk/>
                <pc:sldMk cId="3477259440" sldId="427"/>
                <pc2:cmMk id="{1C692E3C-835F-4E5F-936B-39FAD783A291}"/>
              </pc2:cmMkLst>
            </pc226:cmChg>
            <pc226:cmChg xmlns:pc226="http://schemas.microsoft.com/office/powerpoint/2022/06/main/command" chg="del">
              <pc226:chgData name="Adam Stone" userId="6b9f8389-5b5c-4193-b9a2-c875581cd867" providerId="ADAL" clId="{0E2F7D71-7CA3-4FF2-B009-906CC0F55DA3}" dt="2024-05-29T16:58:56.493" v="9368"/>
              <pc2:cmMkLst xmlns:pc2="http://schemas.microsoft.com/office/powerpoint/2019/9/main/command">
                <pc:docMk/>
                <pc:sldMk cId="3477259440" sldId="427"/>
                <pc2:cmMk id="{463953B9-9EF8-469D-B82C-428DC8AF397C}"/>
              </pc2:cmMkLst>
            </pc226:cmChg>
          </p:ext>
        </pc:extLst>
      </pc:sldChg>
      <pc:sldChg chg="del">
        <pc:chgData name="Adam Stone" userId="6b9f8389-5b5c-4193-b9a2-c875581cd867" providerId="ADAL" clId="{0E2F7D71-7CA3-4FF2-B009-906CC0F55DA3}" dt="2024-05-29T17:27:59.174" v="11709" actId="47"/>
        <pc:sldMkLst>
          <pc:docMk/>
          <pc:sldMk cId="1292756371" sldId="428"/>
        </pc:sldMkLst>
      </pc:sldChg>
      <pc:sldChg chg="modSp mod modNotesTx">
        <pc:chgData name="Adam Stone" userId="6b9f8389-5b5c-4193-b9a2-c875581cd867" providerId="ADAL" clId="{0E2F7D71-7CA3-4FF2-B009-906CC0F55DA3}" dt="2024-05-29T18:07:22.665" v="13166" actId="2711"/>
        <pc:sldMkLst>
          <pc:docMk/>
          <pc:sldMk cId="3895345431" sldId="429"/>
        </pc:sldMkLst>
        <pc:spChg chg="mod">
          <ac:chgData name="Adam Stone" userId="6b9f8389-5b5c-4193-b9a2-c875581cd867" providerId="ADAL" clId="{0E2F7D71-7CA3-4FF2-B009-906CC0F55DA3}" dt="2024-05-29T13:40:31.869" v="2903" actId="27636"/>
          <ac:spMkLst>
            <pc:docMk/>
            <pc:sldMk cId="3895345431" sldId="429"/>
            <ac:spMk id="3" creationId="{3DDFC153-FB15-5E74-F0D0-3F1F2569F35D}"/>
          </ac:spMkLst>
        </pc:spChg>
        <pc:picChg chg="mod">
          <ac:chgData name="Adam Stone" userId="6b9f8389-5b5c-4193-b9a2-c875581cd867" providerId="ADAL" clId="{0E2F7D71-7CA3-4FF2-B009-906CC0F55DA3}" dt="2024-05-29T12:49:55.268" v="1830" actId="1076"/>
          <ac:picMkLst>
            <pc:docMk/>
            <pc:sldMk cId="3895345431" sldId="429"/>
            <ac:picMk id="1026" creationId="{B5247616-1D93-3C81-88CC-04627D93CC10}"/>
          </ac:picMkLst>
        </pc:picChg>
      </pc:sldChg>
      <pc:sldChg chg="modNotesTx">
        <pc:chgData name="Adam Stone" userId="6b9f8389-5b5c-4193-b9a2-c875581cd867" providerId="ADAL" clId="{0E2F7D71-7CA3-4FF2-B009-906CC0F55DA3}" dt="2024-05-29T17:58:57.430" v="13070" actId="2711"/>
        <pc:sldMkLst>
          <pc:docMk/>
          <pc:sldMk cId="1920697514" sldId="430"/>
        </pc:sldMkLst>
      </pc:sldChg>
      <pc:sldChg chg="addSp modSp mod ord modNotesTx">
        <pc:chgData name="Adam Stone" userId="6b9f8389-5b5c-4193-b9a2-c875581cd867" providerId="ADAL" clId="{0E2F7D71-7CA3-4FF2-B009-906CC0F55DA3}" dt="2024-05-29T18:00:38.299" v="13076" actId="20577"/>
        <pc:sldMkLst>
          <pc:docMk/>
          <pc:sldMk cId="528748170" sldId="432"/>
        </pc:sldMkLst>
        <pc:spChg chg="mod">
          <ac:chgData name="Adam Stone" userId="6b9f8389-5b5c-4193-b9a2-c875581cd867" providerId="ADAL" clId="{0E2F7D71-7CA3-4FF2-B009-906CC0F55DA3}" dt="2024-05-29T14:30:08.545" v="5180" actId="20577"/>
          <ac:spMkLst>
            <pc:docMk/>
            <pc:sldMk cId="528748170" sldId="432"/>
            <ac:spMk id="3" creationId="{3DDFC153-FB15-5E74-F0D0-3F1F2569F35D}"/>
          </ac:spMkLst>
        </pc:spChg>
        <pc:picChg chg="add mod">
          <ac:chgData name="Adam Stone" userId="6b9f8389-5b5c-4193-b9a2-c875581cd867" providerId="ADAL" clId="{0E2F7D71-7CA3-4FF2-B009-906CC0F55DA3}" dt="2024-05-29T14:29:26.537" v="5139" actId="1076"/>
          <ac:picMkLst>
            <pc:docMk/>
            <pc:sldMk cId="528748170" sldId="432"/>
            <ac:picMk id="4" creationId="{5693314A-91B6-ED54-0306-CD8A666E7F7E}"/>
          </ac:picMkLst>
        </pc:picChg>
        <pc:picChg chg="mod">
          <ac:chgData name="Adam Stone" userId="6b9f8389-5b5c-4193-b9a2-c875581cd867" providerId="ADAL" clId="{0E2F7D71-7CA3-4FF2-B009-906CC0F55DA3}" dt="2024-05-29T13:31:34.146" v="2008" actId="1076"/>
          <ac:picMkLst>
            <pc:docMk/>
            <pc:sldMk cId="528748170" sldId="432"/>
            <ac:picMk id="2050" creationId="{388AC4CF-0DDA-C66A-3AEC-99B85E7747AF}"/>
          </ac:picMkLst>
        </pc:picChg>
      </pc:sldChg>
      <pc:sldChg chg="modNotesTx">
        <pc:chgData name="Adam Stone" userId="6b9f8389-5b5c-4193-b9a2-c875581cd867" providerId="ADAL" clId="{0E2F7D71-7CA3-4FF2-B009-906CC0F55DA3}" dt="2024-05-29T16:58:42.540" v="9367" actId="33524"/>
        <pc:sldMkLst>
          <pc:docMk/>
          <pc:sldMk cId="1608622991" sldId="2146850276"/>
        </pc:sldMkLst>
      </pc:sldChg>
      <pc:sldChg chg="modSp mod modNotesTx">
        <pc:chgData name="Adam Stone" userId="6b9f8389-5b5c-4193-b9a2-c875581cd867" providerId="ADAL" clId="{0E2F7D71-7CA3-4FF2-B009-906CC0F55DA3}" dt="2024-05-29T18:24:59.560" v="13396" actId="20577"/>
        <pc:sldMkLst>
          <pc:docMk/>
          <pc:sldMk cId="1716767979" sldId="2146850277"/>
        </pc:sldMkLst>
        <pc:spChg chg="mod">
          <ac:chgData name="Adam Stone" userId="6b9f8389-5b5c-4193-b9a2-c875581cd867" providerId="ADAL" clId="{0E2F7D71-7CA3-4FF2-B009-906CC0F55DA3}" dt="2024-05-29T17:11:13.382" v="9780" actId="20577"/>
          <ac:spMkLst>
            <pc:docMk/>
            <pc:sldMk cId="1716767979" sldId="2146850277"/>
            <ac:spMk id="3" creationId="{E393C67E-E974-5063-D18A-120BA7FF69CD}"/>
          </ac:spMkLst>
        </pc:spChg>
        <pc:picChg chg="mod">
          <ac:chgData name="Adam Stone" userId="6b9f8389-5b5c-4193-b9a2-c875581cd867" providerId="ADAL" clId="{0E2F7D71-7CA3-4FF2-B009-906CC0F55DA3}" dt="2024-05-29T17:05:41.863" v="9432" actId="1076"/>
          <ac:picMkLst>
            <pc:docMk/>
            <pc:sldMk cId="1716767979" sldId="2146850277"/>
            <ac:picMk id="1026" creationId="{E2D2A423-CC3C-AFE3-3F13-F560A4A39A6B}"/>
          </ac:picMkLst>
        </pc:picChg>
      </pc:sldChg>
      <pc:sldChg chg="modSp mod delCm modNotesTx">
        <pc:chgData name="Adam Stone" userId="6b9f8389-5b5c-4193-b9a2-c875581cd867" providerId="ADAL" clId="{0E2F7D71-7CA3-4FF2-B009-906CC0F55DA3}" dt="2024-05-29T18:23:44.901" v="13392" actId="2711"/>
        <pc:sldMkLst>
          <pc:docMk/>
          <pc:sldMk cId="1813073002" sldId="2146850278"/>
        </pc:sldMkLst>
        <pc:spChg chg="mod">
          <ac:chgData name="Adam Stone" userId="6b9f8389-5b5c-4193-b9a2-c875581cd867" providerId="ADAL" clId="{0E2F7D71-7CA3-4FF2-B009-906CC0F55DA3}" dt="2024-05-29T14:16:07.329" v="4811" actId="20577"/>
          <ac:spMkLst>
            <pc:docMk/>
            <pc:sldMk cId="1813073002" sldId="2146850278"/>
            <ac:spMk id="2" creationId="{F1E1EF02-0540-D335-F4E5-2E799E9DA14F}"/>
          </ac:spMkLst>
        </pc:spChg>
        <pc:spChg chg="mod">
          <ac:chgData name="Adam Stone" userId="6b9f8389-5b5c-4193-b9a2-c875581cd867" providerId="ADAL" clId="{0E2F7D71-7CA3-4FF2-B009-906CC0F55DA3}" dt="2024-05-29T15:32:40.382" v="9052" actId="313"/>
          <ac:spMkLst>
            <pc:docMk/>
            <pc:sldMk cId="1813073002" sldId="2146850278"/>
            <ac:spMk id="4" creationId="{6CAD9676-6C42-BFA5-000B-5EF6F93029E0}"/>
          </ac:spMkLst>
        </pc:spChg>
        <pc:picChg chg="mod">
          <ac:chgData name="Adam Stone" userId="6b9f8389-5b5c-4193-b9a2-c875581cd867" providerId="ADAL" clId="{0E2F7D71-7CA3-4FF2-B009-906CC0F55DA3}" dt="2024-05-29T15:32:24.154" v="9048" actId="14100"/>
          <ac:picMkLst>
            <pc:docMk/>
            <pc:sldMk cId="1813073002" sldId="2146850278"/>
            <ac:picMk id="5122" creationId="{0FB8F832-87FF-4671-7923-6028DBD2EE75}"/>
          </ac:picMkLst>
        </pc:picChg>
        <pc:extLst>
          <p:ext xmlns:p="http://schemas.openxmlformats.org/presentationml/2006/main" uri="{D6D511B9-2390-475A-947B-AFAB55BFBCF1}">
            <pc226:cmChg xmlns:pc226="http://schemas.microsoft.com/office/powerpoint/2022/06/main/command" chg="del">
              <pc226:chgData name="Adam Stone" userId="6b9f8389-5b5c-4193-b9a2-c875581cd867" providerId="ADAL" clId="{0E2F7D71-7CA3-4FF2-B009-906CC0F55DA3}" dt="2024-05-29T17:10:08.248" v="9685"/>
              <pc2:cmMkLst xmlns:pc2="http://schemas.microsoft.com/office/powerpoint/2019/9/main/command">
                <pc:docMk/>
                <pc:sldMk cId="1813073002" sldId="2146850278"/>
                <pc2:cmMk id="{825D69A9-9BA6-4F4E-9137-DA2A1AF1C568}"/>
              </pc2:cmMkLst>
            </pc226:cmChg>
          </p:ext>
        </pc:extLst>
      </pc:sldChg>
      <pc:sldChg chg="modSp add del mod">
        <pc:chgData name="Adam Stone" userId="6b9f8389-5b5c-4193-b9a2-c875581cd867" providerId="ADAL" clId="{0E2F7D71-7CA3-4FF2-B009-906CC0F55DA3}" dt="2024-05-29T17:06:45.271" v="9450" actId="47"/>
        <pc:sldMkLst>
          <pc:docMk/>
          <pc:sldMk cId="3189093122" sldId="2146850280"/>
        </pc:sldMkLst>
        <pc:spChg chg="mod">
          <ac:chgData name="Adam Stone" userId="6b9f8389-5b5c-4193-b9a2-c875581cd867" providerId="ADAL" clId="{0E2F7D71-7CA3-4FF2-B009-906CC0F55DA3}" dt="2024-05-29T17:02:47.613" v="9373" actId="1076"/>
          <ac:spMkLst>
            <pc:docMk/>
            <pc:sldMk cId="3189093122" sldId="2146850280"/>
            <ac:spMk id="3" creationId="{35A59DE7-84EA-E83F-E0E4-D112AA0769E3}"/>
          </ac:spMkLst>
        </pc:spChg>
      </pc:sldChg>
      <pc:sldChg chg="modSp mod delCm modNotesTx">
        <pc:chgData name="Adam Stone" userId="6b9f8389-5b5c-4193-b9a2-c875581cd867" providerId="ADAL" clId="{0E2F7D71-7CA3-4FF2-B009-906CC0F55DA3}" dt="2024-05-29T18:23:35.445" v="13391" actId="20577"/>
        <pc:sldMkLst>
          <pc:docMk/>
          <pc:sldMk cId="3458588750" sldId="2146850281"/>
        </pc:sldMkLst>
        <pc:spChg chg="mod">
          <ac:chgData name="Adam Stone" userId="6b9f8389-5b5c-4193-b9a2-c875581cd867" providerId="ADAL" clId="{0E2F7D71-7CA3-4FF2-B009-906CC0F55DA3}" dt="2024-05-29T14:16:02.978" v="4810" actId="20577"/>
          <ac:spMkLst>
            <pc:docMk/>
            <pc:sldMk cId="3458588750" sldId="2146850281"/>
            <ac:spMk id="2" creationId="{F1E1EF02-0540-D335-F4E5-2E799E9DA14F}"/>
          </ac:spMkLst>
        </pc:spChg>
        <pc:spChg chg="mod">
          <ac:chgData name="Adam Stone" userId="6b9f8389-5b5c-4193-b9a2-c875581cd867" providerId="ADAL" clId="{0E2F7D71-7CA3-4FF2-B009-906CC0F55DA3}" dt="2024-05-29T18:23:26.918" v="13390" actId="20577"/>
          <ac:spMkLst>
            <pc:docMk/>
            <pc:sldMk cId="3458588750" sldId="2146850281"/>
            <ac:spMk id="4" creationId="{6CAD9676-6C42-BFA5-000B-5EF6F93029E0}"/>
          </ac:spMkLst>
        </pc:spChg>
        <pc:extLst>
          <p:ext xmlns:p="http://schemas.openxmlformats.org/presentationml/2006/main" uri="{D6D511B9-2390-475A-947B-AFAB55BFBCF1}">
            <pc226:cmChg xmlns:pc226="http://schemas.microsoft.com/office/powerpoint/2022/06/main/command" chg="del">
              <pc226:chgData name="Adam Stone" userId="6b9f8389-5b5c-4193-b9a2-c875581cd867" providerId="ADAL" clId="{0E2F7D71-7CA3-4FF2-B009-906CC0F55DA3}" dt="2024-05-29T14:15:57.010" v="4809"/>
              <pc2:cmMkLst xmlns:pc2="http://schemas.microsoft.com/office/powerpoint/2019/9/main/command">
                <pc:docMk/>
                <pc:sldMk cId="3458588750" sldId="2146850281"/>
                <pc2:cmMk id="{504017BD-6478-47D3-9202-E858702A7C58}"/>
              </pc2:cmMkLst>
            </pc226:cmChg>
          </p:ext>
        </pc:extLst>
      </pc:sldChg>
      <pc:sldChg chg="addSp modSp mod modNotesTx">
        <pc:chgData name="Adam Stone" userId="6b9f8389-5b5c-4193-b9a2-c875581cd867" providerId="ADAL" clId="{0E2F7D71-7CA3-4FF2-B009-906CC0F55DA3}" dt="2024-05-29T18:27:33.795" v="13402"/>
        <pc:sldMkLst>
          <pc:docMk/>
          <pc:sldMk cId="3692537872" sldId="2146850282"/>
        </pc:sldMkLst>
        <pc:spChg chg="mod">
          <ac:chgData name="Adam Stone" userId="6b9f8389-5b5c-4193-b9a2-c875581cd867" providerId="ADAL" clId="{0E2F7D71-7CA3-4FF2-B009-906CC0F55DA3}" dt="2024-05-29T17:40:29.091" v="12289" actId="20577"/>
          <ac:spMkLst>
            <pc:docMk/>
            <pc:sldMk cId="3692537872" sldId="2146850282"/>
            <ac:spMk id="3" creationId="{350CA4F0-2FFF-F06C-B7E8-FF1E122DE85E}"/>
          </ac:spMkLst>
        </pc:spChg>
        <pc:picChg chg="add mod">
          <ac:chgData name="Adam Stone" userId="6b9f8389-5b5c-4193-b9a2-c875581cd867" providerId="ADAL" clId="{0E2F7D71-7CA3-4FF2-B009-906CC0F55DA3}" dt="2024-05-29T15:40:59.229" v="9356" actId="1076"/>
          <ac:picMkLst>
            <pc:docMk/>
            <pc:sldMk cId="3692537872" sldId="2146850282"/>
            <ac:picMk id="4" creationId="{EED13F8C-CC52-442B-B98E-D1D084534519}"/>
          </ac:picMkLst>
        </pc:picChg>
        <pc:picChg chg="mod">
          <ac:chgData name="Adam Stone" userId="6b9f8389-5b5c-4193-b9a2-c875581cd867" providerId="ADAL" clId="{0E2F7D71-7CA3-4FF2-B009-906CC0F55DA3}" dt="2024-05-29T15:40:02.975" v="9292" actId="1076"/>
          <ac:picMkLst>
            <pc:docMk/>
            <pc:sldMk cId="3692537872" sldId="2146850282"/>
            <ac:picMk id="5" creationId="{03E2D76F-E500-9E9C-57F3-22FCBA3327DC}"/>
          </ac:picMkLst>
        </pc:picChg>
      </pc:sldChg>
      <pc:sldChg chg="del">
        <pc:chgData name="Adam Stone" userId="6b9f8389-5b5c-4193-b9a2-c875581cd867" providerId="ADAL" clId="{0E2F7D71-7CA3-4FF2-B009-906CC0F55DA3}" dt="2024-05-29T14:01:47.562" v="4216" actId="47"/>
        <pc:sldMkLst>
          <pc:docMk/>
          <pc:sldMk cId="2358023004" sldId="2146850283"/>
        </pc:sldMkLst>
      </pc:sldChg>
      <pc:sldChg chg="addSp delSp modSp del mod modNotesTx">
        <pc:chgData name="Adam Stone" userId="6b9f8389-5b5c-4193-b9a2-c875581cd867" providerId="ADAL" clId="{0E2F7D71-7CA3-4FF2-B009-906CC0F55DA3}" dt="2024-05-29T18:05:54.296" v="13160" actId="47"/>
        <pc:sldMkLst>
          <pc:docMk/>
          <pc:sldMk cId="639760372" sldId="2146850284"/>
        </pc:sldMkLst>
        <pc:spChg chg="mod">
          <ac:chgData name="Adam Stone" userId="6b9f8389-5b5c-4193-b9a2-c875581cd867" providerId="ADAL" clId="{0E2F7D71-7CA3-4FF2-B009-906CC0F55DA3}" dt="2024-05-29T14:28:53.925" v="5137" actId="20577"/>
          <ac:spMkLst>
            <pc:docMk/>
            <pc:sldMk cId="639760372" sldId="2146850284"/>
            <ac:spMk id="3" creationId="{2070BAF4-3498-5CDC-261D-DB8319D80EC0}"/>
          </ac:spMkLst>
        </pc:spChg>
        <pc:picChg chg="add mod">
          <ac:chgData name="Adam Stone" userId="6b9f8389-5b5c-4193-b9a2-c875581cd867" providerId="ADAL" clId="{0E2F7D71-7CA3-4FF2-B009-906CC0F55DA3}" dt="2024-05-29T13:09:07.733" v="1987" actId="14100"/>
          <ac:picMkLst>
            <pc:docMk/>
            <pc:sldMk cId="639760372" sldId="2146850284"/>
            <ac:picMk id="4" creationId="{7DC6E9DE-976A-2279-0062-A803F80E62DA}"/>
          </ac:picMkLst>
        </pc:picChg>
        <pc:picChg chg="del">
          <ac:chgData name="Adam Stone" userId="6b9f8389-5b5c-4193-b9a2-c875581cd867" providerId="ADAL" clId="{0E2F7D71-7CA3-4FF2-B009-906CC0F55DA3}" dt="2024-05-29T12:55:09.198" v="1959" actId="478"/>
          <ac:picMkLst>
            <pc:docMk/>
            <pc:sldMk cId="639760372" sldId="2146850284"/>
            <ac:picMk id="5124" creationId="{66EC61AF-9FE8-1CA4-049B-3CA43C5B1CAF}"/>
          </ac:picMkLst>
        </pc:picChg>
      </pc:sldChg>
      <pc:sldChg chg="addSp modSp mod modNotesTx">
        <pc:chgData name="Adam Stone" userId="6b9f8389-5b5c-4193-b9a2-c875581cd867" providerId="ADAL" clId="{0E2F7D71-7CA3-4FF2-B009-906CC0F55DA3}" dt="2024-05-29T17:49:43.824" v="13064"/>
        <pc:sldMkLst>
          <pc:docMk/>
          <pc:sldMk cId="3897799177" sldId="2146850285"/>
        </pc:sldMkLst>
        <pc:spChg chg="mod">
          <ac:chgData name="Adam Stone" userId="6b9f8389-5b5c-4193-b9a2-c875581cd867" providerId="ADAL" clId="{0E2F7D71-7CA3-4FF2-B009-906CC0F55DA3}" dt="2024-05-29T17:11:57.024" v="9784" actId="20577"/>
          <ac:spMkLst>
            <pc:docMk/>
            <pc:sldMk cId="3897799177" sldId="2146850285"/>
            <ac:spMk id="3" creationId="{317B6466-8B3B-1B47-EFBC-42A8809669BE}"/>
          </ac:spMkLst>
        </pc:spChg>
        <pc:picChg chg="add mod">
          <ac:chgData name="Adam Stone" userId="6b9f8389-5b5c-4193-b9a2-c875581cd867" providerId="ADAL" clId="{0E2F7D71-7CA3-4FF2-B009-906CC0F55DA3}" dt="2024-05-29T17:12:33.809" v="9787" actId="1076"/>
          <ac:picMkLst>
            <pc:docMk/>
            <pc:sldMk cId="3897799177" sldId="2146850285"/>
            <ac:picMk id="4" creationId="{8C0AD96A-3452-F811-CF4E-CF8A4C8F19AD}"/>
          </ac:picMkLst>
        </pc:picChg>
        <pc:picChg chg="add mod">
          <ac:chgData name="Adam Stone" userId="6b9f8389-5b5c-4193-b9a2-c875581cd867" providerId="ADAL" clId="{0E2F7D71-7CA3-4FF2-B009-906CC0F55DA3}" dt="2024-05-29T17:12:55.340" v="9791" actId="1076"/>
          <ac:picMkLst>
            <pc:docMk/>
            <pc:sldMk cId="3897799177" sldId="2146850285"/>
            <ac:picMk id="5" creationId="{DFB44EFC-44FA-2309-FEDE-33A8577998B6}"/>
          </ac:picMkLst>
        </pc:picChg>
      </pc:sldChg>
      <pc:sldChg chg="new del">
        <pc:chgData name="Adam Stone" userId="6b9f8389-5b5c-4193-b9a2-c875581cd867" providerId="ADAL" clId="{0E2F7D71-7CA3-4FF2-B009-906CC0F55DA3}" dt="2024-05-29T13:51:52.244" v="3578" actId="47"/>
        <pc:sldMkLst>
          <pc:docMk/>
          <pc:sldMk cId="2597802985" sldId="2146850286"/>
        </pc:sldMkLst>
      </pc:sldChg>
    </pc:docChg>
  </pc:docChgLst>
  <pc:docChgLst>
    <pc:chgData name="Adam Stone" userId="6b9f8389-5b5c-4193-b9a2-c875581cd867" providerId="ADAL" clId="{DD97863D-E2CE-448B-BDBD-7208B4E49941}"/>
    <pc:docChg chg="undo custSel addSld delSld modSld">
      <pc:chgData name="Adam Stone" userId="6b9f8389-5b5c-4193-b9a2-c875581cd867" providerId="ADAL" clId="{DD97863D-E2CE-448B-BDBD-7208B4E49941}" dt="2024-03-28T14:02:53.273" v="2380" actId="20577"/>
      <pc:docMkLst>
        <pc:docMk/>
      </pc:docMkLst>
      <pc:sldChg chg="modSp mod">
        <pc:chgData name="Adam Stone" userId="6b9f8389-5b5c-4193-b9a2-c875581cd867" providerId="ADAL" clId="{DD97863D-E2CE-448B-BDBD-7208B4E49941}" dt="2024-03-28T14:02:53.273" v="2380" actId="20577"/>
        <pc:sldMkLst>
          <pc:docMk/>
          <pc:sldMk cId="0" sldId="313"/>
        </pc:sldMkLst>
        <pc:spChg chg="mod">
          <ac:chgData name="Adam Stone" userId="6b9f8389-5b5c-4193-b9a2-c875581cd867" providerId="ADAL" clId="{DD97863D-E2CE-448B-BDBD-7208B4E49941}" dt="2024-03-28T14:02:53.273" v="2380" actId="20577"/>
          <ac:spMkLst>
            <pc:docMk/>
            <pc:sldMk cId="0" sldId="313"/>
            <ac:spMk id="2" creationId="{B208841F-1DAF-4999-A8EA-4DF2ECC84019}"/>
          </ac:spMkLst>
        </pc:spChg>
      </pc:sldChg>
      <pc:sldChg chg="modSp mod">
        <pc:chgData name="Adam Stone" userId="6b9f8389-5b5c-4193-b9a2-c875581cd867" providerId="ADAL" clId="{DD97863D-E2CE-448B-BDBD-7208B4E49941}" dt="2024-03-28T14:02:34.400" v="2370" actId="6549"/>
        <pc:sldMkLst>
          <pc:docMk/>
          <pc:sldMk cId="3808725024" sldId="347"/>
        </pc:sldMkLst>
        <pc:spChg chg="mod">
          <ac:chgData name="Adam Stone" userId="6b9f8389-5b5c-4193-b9a2-c875581cd867" providerId="ADAL" clId="{DD97863D-E2CE-448B-BDBD-7208B4E49941}" dt="2024-03-28T14:02:34.400" v="2370" actId="6549"/>
          <ac:spMkLst>
            <pc:docMk/>
            <pc:sldMk cId="3808725024" sldId="347"/>
            <ac:spMk id="12" creationId="{5A32D1BE-4EA3-DD28-140E-37ABB3DA82FE}"/>
          </ac:spMkLst>
        </pc:spChg>
      </pc:sldChg>
      <pc:sldChg chg="modSp del mod">
        <pc:chgData name="Adam Stone" userId="6b9f8389-5b5c-4193-b9a2-c875581cd867" providerId="ADAL" clId="{DD97863D-E2CE-448B-BDBD-7208B4E49941}" dt="2024-03-28T14:02:08.888" v="2368" actId="2696"/>
        <pc:sldMkLst>
          <pc:docMk/>
          <pc:sldMk cId="174889480" sldId="354"/>
        </pc:sldMkLst>
        <pc:spChg chg="mod">
          <ac:chgData name="Adam Stone" userId="6b9f8389-5b5c-4193-b9a2-c875581cd867" providerId="ADAL" clId="{DD97863D-E2CE-448B-BDBD-7208B4E49941}" dt="2024-03-28T13:40:45.556" v="653" actId="5793"/>
          <ac:spMkLst>
            <pc:docMk/>
            <pc:sldMk cId="174889480" sldId="354"/>
            <ac:spMk id="3" creationId="{63CFD154-5409-40AE-ABBC-F97F8F389593}"/>
          </ac:spMkLst>
        </pc:spChg>
      </pc:sldChg>
      <pc:sldChg chg="add">
        <pc:chgData name="Adam Stone" userId="6b9f8389-5b5c-4193-b9a2-c875581cd867" providerId="ADAL" clId="{DD97863D-E2CE-448B-BDBD-7208B4E49941}" dt="2024-03-28T14:02:13.926" v="2369"/>
        <pc:sldMkLst>
          <pc:docMk/>
          <pc:sldMk cId="1605160863" sldId="354"/>
        </pc:sldMkLst>
      </pc:sldChg>
      <pc:sldChg chg="modNotesTx">
        <pc:chgData name="Adam Stone" userId="6b9f8389-5b5c-4193-b9a2-c875581cd867" providerId="ADAL" clId="{DD97863D-E2CE-448B-BDBD-7208B4E49941}" dt="2024-03-28T13:37:36.978" v="515" actId="20577"/>
        <pc:sldMkLst>
          <pc:docMk/>
          <pc:sldMk cId="1900366933" sldId="373"/>
        </pc:sldMkLst>
      </pc:sldChg>
      <pc:sldChg chg="add">
        <pc:chgData name="Adam Stone" userId="6b9f8389-5b5c-4193-b9a2-c875581cd867" providerId="ADAL" clId="{DD97863D-E2CE-448B-BDBD-7208B4E49941}" dt="2024-03-28T14:02:13.926" v="2369"/>
        <pc:sldMkLst>
          <pc:docMk/>
          <pc:sldMk cId="1462488298" sldId="423"/>
        </pc:sldMkLst>
      </pc:sldChg>
      <pc:sldChg chg="modSp del mod">
        <pc:chgData name="Adam Stone" userId="6b9f8389-5b5c-4193-b9a2-c875581cd867" providerId="ADAL" clId="{DD97863D-E2CE-448B-BDBD-7208B4E49941}" dt="2024-03-28T14:02:08.888" v="2368" actId="2696"/>
        <pc:sldMkLst>
          <pc:docMk/>
          <pc:sldMk cId="3629517035" sldId="423"/>
        </pc:sldMkLst>
        <pc:spChg chg="mod">
          <ac:chgData name="Adam Stone" userId="6b9f8389-5b5c-4193-b9a2-c875581cd867" providerId="ADAL" clId="{DD97863D-E2CE-448B-BDBD-7208B4E49941}" dt="2024-03-28T13:39:33.394" v="568" actId="5793"/>
          <ac:spMkLst>
            <pc:docMk/>
            <pc:sldMk cId="3629517035" sldId="423"/>
            <ac:spMk id="3" creationId="{C1469BD4-5EFD-69B9-58C9-EBF04432E0D2}"/>
          </ac:spMkLst>
        </pc:spChg>
      </pc:sldChg>
      <pc:sldChg chg="modSp add mod">
        <pc:chgData name="Adam Stone" userId="6b9f8389-5b5c-4193-b9a2-c875581cd867" providerId="ADAL" clId="{DD97863D-E2CE-448B-BDBD-7208B4E49941}" dt="2024-03-28T14:01:35.286" v="2367" actId="20577"/>
        <pc:sldMkLst>
          <pc:docMk/>
          <pc:sldMk cId="2543421660" sldId="424"/>
        </pc:sldMkLst>
        <pc:spChg chg="mod">
          <ac:chgData name="Adam Stone" userId="6b9f8389-5b5c-4193-b9a2-c875581cd867" providerId="ADAL" clId="{DD97863D-E2CE-448B-BDBD-7208B4E49941}" dt="2024-03-28T13:58:56.923" v="2207" actId="27636"/>
          <ac:spMkLst>
            <pc:docMk/>
            <pc:sldMk cId="2543421660" sldId="424"/>
            <ac:spMk id="2" creationId="{CA518098-BC37-2083-F27E-105EF6DA72E0}"/>
          </ac:spMkLst>
        </pc:spChg>
        <pc:spChg chg="mod">
          <ac:chgData name="Adam Stone" userId="6b9f8389-5b5c-4193-b9a2-c875581cd867" providerId="ADAL" clId="{DD97863D-E2CE-448B-BDBD-7208B4E49941}" dt="2024-03-28T14:01:35.286" v="2367" actId="20577"/>
          <ac:spMkLst>
            <pc:docMk/>
            <pc:sldMk cId="2543421660" sldId="424"/>
            <ac:spMk id="3" creationId="{9B9C7C5C-D1E8-26A0-6941-24480B548B54}"/>
          </ac:spMkLst>
        </pc:spChg>
      </pc:sldChg>
      <pc:sldChg chg="del">
        <pc:chgData name="Adam Stone" userId="6b9f8389-5b5c-4193-b9a2-c875581cd867" providerId="ADAL" clId="{DD97863D-E2CE-448B-BDBD-7208B4E49941}" dt="2024-03-28T13:58:41.416" v="2204" actId="2696"/>
        <pc:sldMkLst>
          <pc:docMk/>
          <pc:sldMk cId="3254093144" sldId="424"/>
        </pc:sldMkLst>
      </pc:sldChg>
      <pc:sldChg chg="del">
        <pc:chgData name="Adam Stone" userId="6b9f8389-5b5c-4193-b9a2-c875581cd867" providerId="ADAL" clId="{DD97863D-E2CE-448B-BDBD-7208B4E49941}" dt="2024-03-28T13:50:25.972" v="1592" actId="47"/>
        <pc:sldMkLst>
          <pc:docMk/>
          <pc:sldMk cId="1762996712" sldId="425"/>
        </pc:sldMkLst>
      </pc:sldChg>
      <pc:sldChg chg="del">
        <pc:chgData name="Adam Stone" userId="6b9f8389-5b5c-4193-b9a2-c875581cd867" providerId="ADAL" clId="{DD97863D-E2CE-448B-BDBD-7208B4E49941}" dt="2024-03-28T14:02:08.888" v="2368" actId="2696"/>
        <pc:sldMkLst>
          <pc:docMk/>
          <pc:sldMk cId="1591018007" sldId="427"/>
        </pc:sldMkLst>
      </pc:sldChg>
      <pc:sldChg chg="add">
        <pc:chgData name="Adam Stone" userId="6b9f8389-5b5c-4193-b9a2-c875581cd867" providerId="ADAL" clId="{DD97863D-E2CE-448B-BDBD-7208B4E49941}" dt="2024-03-28T14:02:13.926" v="2369"/>
        <pc:sldMkLst>
          <pc:docMk/>
          <pc:sldMk cId="3477259440" sldId="427"/>
        </pc:sldMkLst>
      </pc:sldChg>
      <pc:sldChg chg="addSp modSp new mod modClrScheme chgLayout modNotesTx">
        <pc:chgData name="Adam Stone" userId="6b9f8389-5b5c-4193-b9a2-c875581cd867" providerId="ADAL" clId="{DD97863D-E2CE-448B-BDBD-7208B4E49941}" dt="2024-03-28T14:00:10.473" v="2234" actId="20577"/>
        <pc:sldMkLst>
          <pc:docMk/>
          <pc:sldMk cId="3895345431" sldId="429"/>
        </pc:sldMkLst>
        <pc:spChg chg="mod">
          <ac:chgData name="Adam Stone" userId="6b9f8389-5b5c-4193-b9a2-c875581cd867" providerId="ADAL" clId="{DD97863D-E2CE-448B-BDBD-7208B4E49941}" dt="2024-03-28T13:42:09.354" v="736" actId="20577"/>
          <ac:spMkLst>
            <pc:docMk/>
            <pc:sldMk cId="3895345431" sldId="429"/>
            <ac:spMk id="2" creationId="{BF851368-576E-5E8E-BB57-A2799FDA703F}"/>
          </ac:spMkLst>
        </pc:spChg>
        <pc:spChg chg="mod">
          <ac:chgData name="Adam Stone" userId="6b9f8389-5b5c-4193-b9a2-c875581cd867" providerId="ADAL" clId="{DD97863D-E2CE-448B-BDBD-7208B4E49941}" dt="2024-03-28T14:00:10.473" v="2234" actId="20577"/>
          <ac:spMkLst>
            <pc:docMk/>
            <pc:sldMk cId="3895345431" sldId="429"/>
            <ac:spMk id="3" creationId="{3DDFC153-FB15-5E74-F0D0-3F1F2569F35D}"/>
          </ac:spMkLst>
        </pc:spChg>
        <pc:picChg chg="add mod">
          <ac:chgData name="Adam Stone" userId="6b9f8389-5b5c-4193-b9a2-c875581cd867" providerId="ADAL" clId="{DD97863D-E2CE-448B-BDBD-7208B4E49941}" dt="2024-03-28T13:28:17.547" v="233" actId="26606"/>
          <ac:picMkLst>
            <pc:docMk/>
            <pc:sldMk cId="3895345431" sldId="429"/>
            <ac:picMk id="1026" creationId="{B5247616-1D93-3C81-88CC-04627D93CC10}"/>
          </ac:picMkLst>
        </pc:picChg>
      </pc:sldChg>
      <pc:sldChg chg="addSp modSp new mod modClrScheme chgLayout">
        <pc:chgData name="Adam Stone" userId="6b9f8389-5b5c-4193-b9a2-c875581cd867" providerId="ADAL" clId="{DD97863D-E2CE-448B-BDBD-7208B4E49941}" dt="2024-03-28T13:59:16.405" v="2226" actId="20577"/>
        <pc:sldMkLst>
          <pc:docMk/>
          <pc:sldMk cId="1920697514" sldId="430"/>
        </pc:sldMkLst>
        <pc:spChg chg="mod">
          <ac:chgData name="Adam Stone" userId="6b9f8389-5b5c-4193-b9a2-c875581cd867" providerId="ADAL" clId="{DD97863D-E2CE-448B-BDBD-7208B4E49941}" dt="2024-03-28T13:35:24.290" v="461" actId="26606"/>
          <ac:spMkLst>
            <pc:docMk/>
            <pc:sldMk cId="1920697514" sldId="430"/>
            <ac:spMk id="2" creationId="{5406D256-DF15-510F-1AFC-055A8FCD4524}"/>
          </ac:spMkLst>
        </pc:spChg>
        <pc:spChg chg="mod">
          <ac:chgData name="Adam Stone" userId="6b9f8389-5b5c-4193-b9a2-c875581cd867" providerId="ADAL" clId="{DD97863D-E2CE-448B-BDBD-7208B4E49941}" dt="2024-03-28T13:59:16.405" v="2226" actId="20577"/>
          <ac:spMkLst>
            <pc:docMk/>
            <pc:sldMk cId="1920697514" sldId="430"/>
            <ac:spMk id="3" creationId="{AA648862-496B-4B28-28AF-8C454142F806}"/>
          </ac:spMkLst>
        </pc:spChg>
        <pc:picChg chg="add mod modCrop">
          <ac:chgData name="Adam Stone" userId="6b9f8389-5b5c-4193-b9a2-c875581cd867" providerId="ADAL" clId="{DD97863D-E2CE-448B-BDBD-7208B4E49941}" dt="2024-03-28T13:35:24.290" v="461" actId="26606"/>
          <ac:picMkLst>
            <pc:docMk/>
            <pc:sldMk cId="1920697514" sldId="430"/>
            <ac:picMk id="5" creationId="{34B771AD-A44C-510D-9D2E-4CCF420B67B4}"/>
          </ac:picMkLst>
        </pc:picChg>
      </pc:sldChg>
      <pc:sldChg chg="add">
        <pc:chgData name="Adam Stone" userId="6b9f8389-5b5c-4193-b9a2-c875581cd867" providerId="ADAL" clId="{DD97863D-E2CE-448B-BDBD-7208B4E49941}" dt="2024-03-28T13:50:00.397" v="1591"/>
        <pc:sldMkLst>
          <pc:docMk/>
          <pc:sldMk cId="3298282109" sldId="431"/>
        </pc:sldMkLst>
      </pc:sldChg>
      <pc:sldChg chg="addSp delSp modSp add mod modClrScheme chgLayout modNotesTx">
        <pc:chgData name="Adam Stone" userId="6b9f8389-5b5c-4193-b9a2-c875581cd867" providerId="ADAL" clId="{DD97863D-E2CE-448B-BDBD-7208B4E49941}" dt="2024-03-28T14:00:29.594" v="2235" actId="6549"/>
        <pc:sldMkLst>
          <pc:docMk/>
          <pc:sldMk cId="528748170" sldId="432"/>
        </pc:sldMkLst>
        <pc:spChg chg="mod">
          <ac:chgData name="Adam Stone" userId="6b9f8389-5b5c-4193-b9a2-c875581cd867" providerId="ADAL" clId="{DD97863D-E2CE-448B-BDBD-7208B4E49941}" dt="2024-03-28T13:53:34.701" v="1655" actId="20577"/>
          <ac:spMkLst>
            <pc:docMk/>
            <pc:sldMk cId="528748170" sldId="432"/>
            <ac:spMk id="2" creationId="{BF851368-576E-5E8E-BB57-A2799FDA703F}"/>
          </ac:spMkLst>
        </pc:spChg>
        <pc:spChg chg="mod ord">
          <ac:chgData name="Adam Stone" userId="6b9f8389-5b5c-4193-b9a2-c875581cd867" providerId="ADAL" clId="{DD97863D-E2CE-448B-BDBD-7208B4E49941}" dt="2024-03-28T14:00:29.594" v="2235" actId="6549"/>
          <ac:spMkLst>
            <pc:docMk/>
            <pc:sldMk cId="528748170" sldId="432"/>
            <ac:spMk id="3" creationId="{3DDFC153-FB15-5E74-F0D0-3F1F2569F35D}"/>
          </ac:spMkLst>
        </pc:spChg>
        <pc:spChg chg="add del mod">
          <ac:chgData name="Adam Stone" userId="6b9f8389-5b5c-4193-b9a2-c875581cd867" providerId="ADAL" clId="{DD97863D-E2CE-448B-BDBD-7208B4E49941}" dt="2024-03-28T13:53:21.020" v="1611" actId="478"/>
          <ac:spMkLst>
            <pc:docMk/>
            <pc:sldMk cId="528748170" sldId="432"/>
            <ac:spMk id="2055" creationId="{2BAAE45B-8755-D6BF-C53A-67351FF876C8}"/>
          </ac:spMkLst>
        </pc:spChg>
        <pc:spChg chg="add del mod">
          <ac:chgData name="Adam Stone" userId="6b9f8389-5b5c-4193-b9a2-c875581cd867" providerId="ADAL" clId="{DD97863D-E2CE-448B-BDBD-7208B4E49941}" dt="2024-03-28T13:53:12.954" v="1610" actId="478"/>
          <ac:spMkLst>
            <pc:docMk/>
            <pc:sldMk cId="528748170" sldId="432"/>
            <ac:spMk id="2057" creationId="{51D1C58F-ADC4-F23C-E894-4F505F33357B}"/>
          </ac:spMkLst>
        </pc:spChg>
        <pc:picChg chg="del">
          <ac:chgData name="Adam Stone" userId="6b9f8389-5b5c-4193-b9a2-c875581cd867" providerId="ADAL" clId="{DD97863D-E2CE-448B-BDBD-7208B4E49941}" dt="2024-03-28T13:52:48.834" v="1602" actId="478"/>
          <ac:picMkLst>
            <pc:docMk/>
            <pc:sldMk cId="528748170" sldId="432"/>
            <ac:picMk id="1026" creationId="{B5247616-1D93-3C81-88CC-04627D93CC10}"/>
          </ac:picMkLst>
        </pc:picChg>
        <pc:picChg chg="add mod">
          <ac:chgData name="Adam Stone" userId="6b9f8389-5b5c-4193-b9a2-c875581cd867" providerId="ADAL" clId="{DD97863D-E2CE-448B-BDBD-7208B4E49941}" dt="2024-03-28T13:53:08.323" v="1609" actId="26606"/>
          <ac:picMkLst>
            <pc:docMk/>
            <pc:sldMk cId="528748170" sldId="432"/>
            <ac:picMk id="2050" creationId="{388AC4CF-0DDA-C66A-3AEC-99B85E7747AF}"/>
          </ac:picMkLst>
        </pc:picChg>
      </pc:sldChg>
    </pc:docChg>
  </pc:docChgLst>
  <pc:docChgLst>
    <pc:chgData name="Adam Stone" userId="6b9f8389-5b5c-4193-b9a2-c875581cd867" providerId="ADAL" clId="{2CC5FC39-8533-4260-A329-07E5649689E1}"/>
    <pc:docChg chg="undo custSel delSld modSld">
      <pc:chgData name="Adam Stone" userId="6b9f8389-5b5c-4193-b9a2-c875581cd867" providerId="ADAL" clId="{2CC5FC39-8533-4260-A329-07E5649689E1}" dt="2024-05-28T20:49:35.071" v="1449" actId="14100"/>
      <pc:docMkLst>
        <pc:docMk/>
      </pc:docMkLst>
      <pc:sldChg chg="delSp del">
        <pc:chgData name="Adam Stone" userId="6b9f8389-5b5c-4193-b9a2-c875581cd867" providerId="ADAL" clId="{2CC5FC39-8533-4260-A329-07E5649689E1}" dt="2024-05-28T20:21:28.682" v="1268" actId="47"/>
        <pc:sldMkLst>
          <pc:docMk/>
          <pc:sldMk cId="2237553247" sldId="256"/>
        </pc:sldMkLst>
        <pc:picChg chg="del">
          <ac:chgData name="Adam Stone" userId="6b9f8389-5b5c-4193-b9a2-c875581cd867" providerId="ADAL" clId="{2CC5FC39-8533-4260-A329-07E5649689E1}" dt="2024-05-28T18:51:13.189" v="399" actId="478"/>
          <ac:picMkLst>
            <pc:docMk/>
            <pc:sldMk cId="2237553247" sldId="256"/>
            <ac:picMk id="15" creationId="{CDE12BE0-B3E9-5670-9836-D807C9769130}"/>
          </ac:picMkLst>
        </pc:picChg>
      </pc:sldChg>
      <pc:sldChg chg="addSp delSp modSp mod">
        <pc:chgData name="Adam Stone" userId="6b9f8389-5b5c-4193-b9a2-c875581cd867" providerId="ADAL" clId="{2CC5FC39-8533-4260-A329-07E5649689E1}" dt="2024-05-28T20:12:38.143" v="1150" actId="20577"/>
        <pc:sldMkLst>
          <pc:docMk/>
          <pc:sldMk cId="0" sldId="259"/>
        </pc:sldMkLst>
        <pc:spChg chg="mod">
          <ac:chgData name="Adam Stone" userId="6b9f8389-5b5c-4193-b9a2-c875581cd867" providerId="ADAL" clId="{2CC5FC39-8533-4260-A329-07E5649689E1}" dt="2024-05-28T20:12:38.143" v="1150" actId="20577"/>
          <ac:spMkLst>
            <pc:docMk/>
            <pc:sldMk cId="0" sldId="259"/>
            <ac:spMk id="7170" creationId="{E15C4432-C538-D613-0BC7-4E973909431F}"/>
          </ac:spMkLst>
        </pc:spChg>
        <pc:picChg chg="add del mod">
          <ac:chgData name="Adam Stone" userId="6b9f8389-5b5c-4193-b9a2-c875581cd867" providerId="ADAL" clId="{2CC5FC39-8533-4260-A329-07E5649689E1}" dt="2024-05-28T20:12:29.770" v="1145" actId="478"/>
          <ac:picMkLst>
            <pc:docMk/>
            <pc:sldMk cId="0" sldId="259"/>
            <ac:picMk id="3074" creationId="{6D6F8F06-A8AD-1E4C-6D7F-6A316D13F31A}"/>
          </ac:picMkLst>
        </pc:picChg>
        <pc:picChg chg="add del mod">
          <ac:chgData name="Adam Stone" userId="6b9f8389-5b5c-4193-b9a2-c875581cd867" providerId="ADAL" clId="{2CC5FC39-8533-4260-A329-07E5649689E1}" dt="2024-05-28T20:12:30.471" v="1146" actId="478"/>
          <ac:picMkLst>
            <pc:docMk/>
            <pc:sldMk cId="0" sldId="259"/>
            <ac:picMk id="3076" creationId="{2421D0B6-D3AD-3766-88F0-FED31B981D10}"/>
          </ac:picMkLst>
        </pc:picChg>
      </pc:sldChg>
      <pc:sldChg chg="modSp mod">
        <pc:chgData name="Adam Stone" userId="6b9f8389-5b5c-4193-b9a2-c875581cd867" providerId="ADAL" clId="{2CC5FC39-8533-4260-A329-07E5649689E1}" dt="2024-05-28T11:05:09.071" v="104" actId="255"/>
        <pc:sldMkLst>
          <pc:docMk/>
          <pc:sldMk cId="4126062531" sldId="288"/>
        </pc:sldMkLst>
        <pc:spChg chg="mod">
          <ac:chgData name="Adam Stone" userId="6b9f8389-5b5c-4193-b9a2-c875581cd867" providerId="ADAL" clId="{2CC5FC39-8533-4260-A329-07E5649689E1}" dt="2024-05-28T11:05:09.071" v="104" actId="255"/>
          <ac:spMkLst>
            <pc:docMk/>
            <pc:sldMk cId="4126062531" sldId="288"/>
            <ac:spMk id="14337" creationId="{17EB273B-EAFB-64CE-9E13-561B8308BC9F}"/>
          </ac:spMkLst>
        </pc:spChg>
      </pc:sldChg>
      <pc:sldChg chg="modSp mod">
        <pc:chgData name="Adam Stone" userId="6b9f8389-5b5c-4193-b9a2-c875581cd867" providerId="ADAL" clId="{2CC5FC39-8533-4260-A329-07E5649689E1}" dt="2024-05-28T20:21:05.179" v="1267" actId="1076"/>
        <pc:sldMkLst>
          <pc:docMk/>
          <pc:sldMk cId="0" sldId="313"/>
        </pc:sldMkLst>
        <pc:picChg chg="mod">
          <ac:chgData name="Adam Stone" userId="6b9f8389-5b5c-4193-b9a2-c875581cd867" providerId="ADAL" clId="{2CC5FC39-8533-4260-A329-07E5649689E1}" dt="2024-05-28T20:21:05.179" v="1267" actId="1076"/>
          <ac:picMkLst>
            <pc:docMk/>
            <pc:sldMk cId="0" sldId="313"/>
            <ac:picMk id="1026" creationId="{3B3A9C53-A701-466D-A03E-0DA62469BB0C}"/>
          </ac:picMkLst>
        </pc:picChg>
      </pc:sldChg>
      <pc:sldChg chg="modSp mod">
        <pc:chgData name="Adam Stone" userId="6b9f8389-5b5c-4193-b9a2-c875581cd867" providerId="ADAL" clId="{2CC5FC39-8533-4260-A329-07E5649689E1}" dt="2024-05-28T20:45:49.803" v="1401" actId="14100"/>
        <pc:sldMkLst>
          <pc:docMk/>
          <pc:sldMk cId="1015803969" sldId="327"/>
        </pc:sldMkLst>
        <pc:spChg chg="mod">
          <ac:chgData name="Adam Stone" userId="6b9f8389-5b5c-4193-b9a2-c875581cd867" providerId="ADAL" clId="{2CC5FC39-8533-4260-A329-07E5649689E1}" dt="2024-05-28T20:45:49.803" v="1401" actId="14100"/>
          <ac:spMkLst>
            <pc:docMk/>
            <pc:sldMk cId="1015803969" sldId="327"/>
            <ac:spMk id="76802" creationId="{A4E8965C-71C5-FAF7-60BC-822352A3A720}"/>
          </ac:spMkLst>
        </pc:spChg>
        <pc:picChg chg="mod">
          <ac:chgData name="Adam Stone" userId="6b9f8389-5b5c-4193-b9a2-c875581cd867" providerId="ADAL" clId="{2CC5FC39-8533-4260-A329-07E5649689E1}" dt="2024-05-28T20:45:23.372" v="1393" actId="1076"/>
          <ac:picMkLst>
            <pc:docMk/>
            <pc:sldMk cId="1015803969" sldId="327"/>
            <ac:picMk id="3" creationId="{8BFFEE2F-89D1-4594-B985-4F9F3313DAC3}"/>
          </ac:picMkLst>
        </pc:picChg>
      </pc:sldChg>
      <pc:sldChg chg="modSp mod">
        <pc:chgData name="Adam Stone" userId="6b9f8389-5b5c-4193-b9a2-c875581cd867" providerId="ADAL" clId="{2CC5FC39-8533-4260-A329-07E5649689E1}" dt="2024-05-28T20:25:29.405" v="1318" actId="20577"/>
        <pc:sldMkLst>
          <pc:docMk/>
          <pc:sldMk cId="3808725024" sldId="347"/>
        </pc:sldMkLst>
        <pc:spChg chg="mod">
          <ac:chgData name="Adam Stone" userId="6b9f8389-5b5c-4193-b9a2-c875581cd867" providerId="ADAL" clId="{2CC5FC39-8533-4260-A329-07E5649689E1}" dt="2024-05-28T20:25:29.405" v="1318" actId="20577"/>
          <ac:spMkLst>
            <pc:docMk/>
            <pc:sldMk cId="3808725024" sldId="347"/>
            <ac:spMk id="12" creationId="{5A32D1BE-4EA3-DD28-140E-37ABB3DA82FE}"/>
          </ac:spMkLst>
        </pc:spChg>
      </pc:sldChg>
      <pc:sldChg chg="modSp mod">
        <pc:chgData name="Adam Stone" userId="6b9f8389-5b5c-4193-b9a2-c875581cd867" providerId="ADAL" clId="{2CC5FC39-8533-4260-A329-07E5649689E1}" dt="2024-05-28T20:49:06.083" v="1443" actId="1076"/>
        <pc:sldMkLst>
          <pc:docMk/>
          <pc:sldMk cId="2609149776" sldId="353"/>
        </pc:sldMkLst>
        <pc:spChg chg="mod">
          <ac:chgData name="Adam Stone" userId="6b9f8389-5b5c-4193-b9a2-c875581cd867" providerId="ADAL" clId="{2CC5FC39-8533-4260-A329-07E5649689E1}" dt="2024-05-28T19:10:39.195" v="604" actId="255"/>
          <ac:spMkLst>
            <pc:docMk/>
            <pc:sldMk cId="2609149776" sldId="353"/>
            <ac:spMk id="3" creationId="{B6877B8F-4362-4F92-9DF8-17CB741E889A}"/>
          </ac:spMkLst>
        </pc:spChg>
        <pc:picChg chg="mod">
          <ac:chgData name="Adam Stone" userId="6b9f8389-5b5c-4193-b9a2-c875581cd867" providerId="ADAL" clId="{2CC5FC39-8533-4260-A329-07E5649689E1}" dt="2024-05-28T20:49:06.083" v="1443" actId="1076"/>
          <ac:picMkLst>
            <pc:docMk/>
            <pc:sldMk cId="2609149776" sldId="353"/>
            <ac:picMk id="5" creationId="{309F8E98-3CEB-49DE-9B78-472A1A45BE79}"/>
          </ac:picMkLst>
        </pc:picChg>
      </pc:sldChg>
      <pc:sldChg chg="modSp mod">
        <pc:chgData name="Adam Stone" userId="6b9f8389-5b5c-4193-b9a2-c875581cd867" providerId="ADAL" clId="{2CC5FC39-8533-4260-A329-07E5649689E1}" dt="2024-05-28T18:32:52.871" v="179" actId="20577"/>
        <pc:sldMkLst>
          <pc:docMk/>
          <pc:sldMk cId="1605160863" sldId="354"/>
        </pc:sldMkLst>
        <pc:spChg chg="mod">
          <ac:chgData name="Adam Stone" userId="6b9f8389-5b5c-4193-b9a2-c875581cd867" providerId="ADAL" clId="{2CC5FC39-8533-4260-A329-07E5649689E1}" dt="2024-05-28T18:32:52.871" v="179" actId="20577"/>
          <ac:spMkLst>
            <pc:docMk/>
            <pc:sldMk cId="1605160863" sldId="354"/>
            <ac:spMk id="3" creationId="{63CFD154-5409-40AE-ABBC-F97F8F389593}"/>
          </ac:spMkLst>
        </pc:spChg>
      </pc:sldChg>
      <pc:sldChg chg="modSp mod">
        <pc:chgData name="Adam Stone" userId="6b9f8389-5b5c-4193-b9a2-c875581cd867" providerId="ADAL" clId="{2CC5FC39-8533-4260-A329-07E5649689E1}" dt="2024-05-28T20:35:27.110" v="1379" actId="27636"/>
        <pc:sldMkLst>
          <pc:docMk/>
          <pc:sldMk cId="3665483604" sldId="357"/>
        </pc:sldMkLst>
        <pc:spChg chg="mod">
          <ac:chgData name="Adam Stone" userId="6b9f8389-5b5c-4193-b9a2-c875581cd867" providerId="ADAL" clId="{2CC5FC39-8533-4260-A329-07E5649689E1}" dt="2024-05-28T20:35:27.110" v="1379" actId="27636"/>
          <ac:spMkLst>
            <pc:docMk/>
            <pc:sldMk cId="3665483604" sldId="357"/>
            <ac:spMk id="3" creationId="{B8EF602C-BEBF-4FDD-AFE7-55EE5C9E7BF8}"/>
          </ac:spMkLst>
        </pc:spChg>
        <pc:picChg chg="mod">
          <ac:chgData name="Adam Stone" userId="6b9f8389-5b5c-4193-b9a2-c875581cd867" providerId="ADAL" clId="{2CC5FC39-8533-4260-A329-07E5649689E1}" dt="2024-05-28T20:35:14.625" v="1374" actId="1076"/>
          <ac:picMkLst>
            <pc:docMk/>
            <pc:sldMk cId="3665483604" sldId="357"/>
            <ac:picMk id="2050" creationId="{D02AB14C-C168-4175-A62B-7B7496F2FC8F}"/>
          </ac:picMkLst>
        </pc:picChg>
      </pc:sldChg>
      <pc:sldChg chg="modSp">
        <pc:chgData name="Adam Stone" userId="6b9f8389-5b5c-4193-b9a2-c875581cd867" providerId="ADAL" clId="{2CC5FC39-8533-4260-A329-07E5649689E1}" dt="2024-05-28T20:35:06.672" v="1373" actId="14100"/>
        <pc:sldMkLst>
          <pc:docMk/>
          <pc:sldMk cId="1042501196" sldId="358"/>
        </pc:sldMkLst>
        <pc:spChg chg="mod">
          <ac:chgData name="Adam Stone" userId="6b9f8389-5b5c-4193-b9a2-c875581cd867" providerId="ADAL" clId="{2CC5FC39-8533-4260-A329-07E5649689E1}" dt="2024-05-28T20:35:06.672" v="1373" actId="14100"/>
          <ac:spMkLst>
            <pc:docMk/>
            <pc:sldMk cId="1042501196" sldId="358"/>
            <ac:spMk id="3" creationId="{E2019BCE-F4A7-4627-91BC-AA620BCF6D26}"/>
          </ac:spMkLst>
        </pc:spChg>
        <pc:picChg chg="mod">
          <ac:chgData name="Adam Stone" userId="6b9f8389-5b5c-4193-b9a2-c875581cd867" providerId="ADAL" clId="{2CC5FC39-8533-4260-A329-07E5649689E1}" dt="2024-05-28T20:35:03.252" v="1372" actId="1076"/>
          <ac:picMkLst>
            <pc:docMk/>
            <pc:sldMk cId="1042501196" sldId="358"/>
            <ac:picMk id="5" creationId="{76B6F76F-90E6-47C0-88E3-D4CE6CE48233}"/>
          </ac:picMkLst>
        </pc:picChg>
      </pc:sldChg>
      <pc:sldChg chg="modSp mod">
        <pc:chgData name="Adam Stone" userId="6b9f8389-5b5c-4193-b9a2-c875581cd867" providerId="ADAL" clId="{2CC5FC39-8533-4260-A329-07E5649689E1}" dt="2024-05-28T20:37:43.608" v="1391" actId="20577"/>
        <pc:sldMkLst>
          <pc:docMk/>
          <pc:sldMk cId="3699277654" sldId="359"/>
        </pc:sldMkLst>
        <pc:spChg chg="mod">
          <ac:chgData name="Adam Stone" userId="6b9f8389-5b5c-4193-b9a2-c875581cd867" providerId="ADAL" clId="{2CC5FC39-8533-4260-A329-07E5649689E1}" dt="2024-05-28T20:37:43.608" v="1391" actId="20577"/>
          <ac:spMkLst>
            <pc:docMk/>
            <pc:sldMk cId="3699277654" sldId="359"/>
            <ac:spMk id="3079" creationId="{A1F46CF5-CDCC-5EE6-6093-0CEDF3CED767}"/>
          </ac:spMkLst>
        </pc:spChg>
      </pc:sldChg>
      <pc:sldChg chg="modSp mod">
        <pc:chgData name="Adam Stone" userId="6b9f8389-5b5c-4193-b9a2-c875581cd867" providerId="ADAL" clId="{2CC5FC39-8533-4260-A329-07E5649689E1}" dt="2024-05-28T20:46:18.688" v="1404" actId="1076"/>
        <pc:sldMkLst>
          <pc:docMk/>
          <pc:sldMk cId="514480890" sldId="362"/>
        </pc:sldMkLst>
        <pc:spChg chg="mod">
          <ac:chgData name="Adam Stone" userId="6b9f8389-5b5c-4193-b9a2-c875581cd867" providerId="ADAL" clId="{2CC5FC39-8533-4260-A329-07E5649689E1}" dt="2024-05-28T20:46:18.688" v="1404" actId="1076"/>
          <ac:spMkLst>
            <pc:docMk/>
            <pc:sldMk cId="514480890" sldId="362"/>
            <ac:spMk id="10" creationId="{41E95989-2C9B-B4D0-C0A1-B42B10875893}"/>
          </ac:spMkLst>
        </pc:spChg>
      </pc:sldChg>
      <pc:sldChg chg="modSp mod">
        <pc:chgData name="Adam Stone" userId="6b9f8389-5b5c-4193-b9a2-c875581cd867" providerId="ADAL" clId="{2CC5FC39-8533-4260-A329-07E5649689E1}" dt="2024-05-28T20:46:34.532" v="1406" actId="1076"/>
        <pc:sldMkLst>
          <pc:docMk/>
          <pc:sldMk cId="3491665887" sldId="363"/>
        </pc:sldMkLst>
        <pc:spChg chg="mod">
          <ac:chgData name="Adam Stone" userId="6b9f8389-5b5c-4193-b9a2-c875581cd867" providerId="ADAL" clId="{2CC5FC39-8533-4260-A329-07E5649689E1}" dt="2024-05-28T19:09:19.117" v="602" actId="255"/>
          <ac:spMkLst>
            <pc:docMk/>
            <pc:sldMk cId="3491665887" sldId="363"/>
            <ac:spMk id="3" creationId="{6E250A58-AF73-4F79-B5E3-39CA77E6A97A}"/>
          </ac:spMkLst>
        </pc:spChg>
        <pc:picChg chg="mod">
          <ac:chgData name="Adam Stone" userId="6b9f8389-5b5c-4193-b9a2-c875581cd867" providerId="ADAL" clId="{2CC5FC39-8533-4260-A329-07E5649689E1}" dt="2024-05-28T20:46:28.487" v="1405" actId="1076"/>
          <ac:picMkLst>
            <pc:docMk/>
            <pc:sldMk cId="3491665887" sldId="363"/>
            <ac:picMk id="5121" creationId="{C2A13D18-1886-4DB4-BA83-A17E14DE990B}"/>
          </ac:picMkLst>
        </pc:picChg>
        <pc:picChg chg="mod">
          <ac:chgData name="Adam Stone" userId="6b9f8389-5b5c-4193-b9a2-c875581cd867" providerId="ADAL" clId="{2CC5FC39-8533-4260-A329-07E5649689E1}" dt="2024-05-28T20:46:34.532" v="1406" actId="1076"/>
          <ac:picMkLst>
            <pc:docMk/>
            <pc:sldMk cId="3491665887" sldId="363"/>
            <ac:picMk id="5122" creationId="{1637E1C0-B5F1-4079-A4F2-D14E96EBEB81}"/>
          </ac:picMkLst>
        </pc:picChg>
      </pc:sldChg>
      <pc:sldChg chg="modSp mod">
        <pc:chgData name="Adam Stone" userId="6b9f8389-5b5c-4193-b9a2-c875581cd867" providerId="ADAL" clId="{2CC5FC39-8533-4260-A329-07E5649689E1}" dt="2024-05-28T20:47:43.204" v="1429" actId="27636"/>
        <pc:sldMkLst>
          <pc:docMk/>
          <pc:sldMk cId="935362518" sldId="364"/>
        </pc:sldMkLst>
        <pc:spChg chg="mod">
          <ac:chgData name="Adam Stone" userId="6b9f8389-5b5c-4193-b9a2-c875581cd867" providerId="ADAL" clId="{2CC5FC39-8533-4260-A329-07E5649689E1}" dt="2024-05-28T20:47:43.204" v="1429" actId="27636"/>
          <ac:spMkLst>
            <pc:docMk/>
            <pc:sldMk cId="935362518" sldId="364"/>
            <ac:spMk id="8199" creationId="{B4401573-AC78-FE41-C2E8-2C09CF9DEDCB}"/>
          </ac:spMkLst>
        </pc:spChg>
        <pc:picChg chg="mod">
          <ac:chgData name="Adam Stone" userId="6b9f8389-5b5c-4193-b9a2-c875581cd867" providerId="ADAL" clId="{2CC5FC39-8533-4260-A329-07E5649689E1}" dt="2024-05-28T20:47:00.283" v="1411" actId="1076"/>
          <ac:picMkLst>
            <pc:docMk/>
            <pc:sldMk cId="935362518" sldId="364"/>
            <ac:picMk id="9218" creationId="{B1FAD61E-4FDF-48C2-8C43-AFD781E87AF7}"/>
          </ac:picMkLst>
        </pc:picChg>
      </pc:sldChg>
      <pc:sldChg chg="modSp">
        <pc:chgData name="Adam Stone" userId="6b9f8389-5b5c-4193-b9a2-c875581cd867" providerId="ADAL" clId="{2CC5FC39-8533-4260-A329-07E5649689E1}" dt="2024-05-28T20:48:54.602" v="1442" actId="14100"/>
        <pc:sldMkLst>
          <pc:docMk/>
          <pc:sldMk cId="2298504152" sldId="365"/>
        </pc:sldMkLst>
        <pc:spChg chg="mod">
          <ac:chgData name="Adam Stone" userId="6b9f8389-5b5c-4193-b9a2-c875581cd867" providerId="ADAL" clId="{2CC5FC39-8533-4260-A329-07E5649689E1}" dt="2024-05-28T20:48:54.602" v="1442" actId="14100"/>
          <ac:spMkLst>
            <pc:docMk/>
            <pc:sldMk cId="2298504152" sldId="365"/>
            <ac:spMk id="6" creationId="{6275BF07-9B2B-DCC9-FBC1-A8251BDABDA8}"/>
          </ac:spMkLst>
        </pc:spChg>
        <pc:picChg chg="mod">
          <ac:chgData name="Adam Stone" userId="6b9f8389-5b5c-4193-b9a2-c875581cd867" providerId="ADAL" clId="{2CC5FC39-8533-4260-A329-07E5649689E1}" dt="2024-05-28T20:48:51.063" v="1441" actId="1076"/>
          <ac:picMkLst>
            <pc:docMk/>
            <pc:sldMk cId="2298504152" sldId="365"/>
            <ac:picMk id="4" creationId="{B226FBF1-5AE3-42C2-98B9-37250D01AA0B}"/>
          </ac:picMkLst>
        </pc:picChg>
      </pc:sldChg>
      <pc:sldChg chg="modSp">
        <pc:chgData name="Adam Stone" userId="6b9f8389-5b5c-4193-b9a2-c875581cd867" providerId="ADAL" clId="{2CC5FC39-8533-4260-A329-07E5649689E1}" dt="2024-05-28T20:48:46.471" v="1440" actId="14100"/>
        <pc:sldMkLst>
          <pc:docMk/>
          <pc:sldMk cId="185397315" sldId="366"/>
        </pc:sldMkLst>
        <pc:spChg chg="mod">
          <ac:chgData name="Adam Stone" userId="6b9f8389-5b5c-4193-b9a2-c875581cd867" providerId="ADAL" clId="{2CC5FC39-8533-4260-A329-07E5649689E1}" dt="2024-05-28T20:48:46.471" v="1440" actId="14100"/>
          <ac:spMkLst>
            <pc:docMk/>
            <pc:sldMk cId="185397315" sldId="366"/>
            <ac:spMk id="3" creationId="{38BA0BBB-E642-470E-9EE3-EB0DB73BD14C}"/>
          </ac:spMkLst>
        </pc:spChg>
        <pc:picChg chg="mod">
          <ac:chgData name="Adam Stone" userId="6b9f8389-5b5c-4193-b9a2-c875581cd867" providerId="ADAL" clId="{2CC5FC39-8533-4260-A329-07E5649689E1}" dt="2024-05-28T20:48:43.491" v="1439" actId="1076"/>
          <ac:picMkLst>
            <pc:docMk/>
            <pc:sldMk cId="185397315" sldId="366"/>
            <ac:picMk id="7170" creationId="{25A5BC1E-1E24-4DAE-8535-3A2E65116E67}"/>
          </ac:picMkLst>
        </pc:picChg>
      </pc:sldChg>
      <pc:sldChg chg="addSp modSp mod">
        <pc:chgData name="Adam Stone" userId="6b9f8389-5b5c-4193-b9a2-c875581cd867" providerId="ADAL" clId="{2CC5FC39-8533-4260-A329-07E5649689E1}" dt="2024-05-28T20:48:03.302" v="1432" actId="2711"/>
        <pc:sldMkLst>
          <pc:docMk/>
          <pc:sldMk cId="1988932384" sldId="367"/>
        </pc:sldMkLst>
        <pc:spChg chg="mod">
          <ac:chgData name="Adam Stone" userId="6b9f8389-5b5c-4193-b9a2-c875581cd867" providerId="ADAL" clId="{2CC5FC39-8533-4260-A329-07E5649689E1}" dt="2024-05-28T20:48:03.302" v="1432" actId="2711"/>
          <ac:spMkLst>
            <pc:docMk/>
            <pc:sldMk cId="1988932384" sldId="367"/>
            <ac:spMk id="11" creationId="{FB7B3F51-DCD4-0661-7BB5-F9C229427500}"/>
          </ac:spMkLst>
        </pc:spChg>
        <pc:picChg chg="mod">
          <ac:chgData name="Adam Stone" userId="6b9f8389-5b5c-4193-b9a2-c875581cd867" providerId="ADAL" clId="{2CC5FC39-8533-4260-A329-07E5649689E1}" dt="2024-05-28T19:32:03.729" v="630" actId="1076"/>
          <ac:picMkLst>
            <pc:docMk/>
            <pc:sldMk cId="1988932384" sldId="367"/>
            <ac:picMk id="4" creationId="{88800C85-3168-47B1-BBCA-A6CC353520DD}"/>
          </ac:picMkLst>
        </pc:picChg>
        <pc:picChg chg="add mod">
          <ac:chgData name="Adam Stone" userId="6b9f8389-5b5c-4193-b9a2-c875581cd867" providerId="ADAL" clId="{2CC5FC39-8533-4260-A329-07E5649689E1}" dt="2024-05-28T20:47:53.348" v="1430" actId="1076"/>
          <ac:picMkLst>
            <pc:docMk/>
            <pc:sldMk cId="1988932384" sldId="367"/>
            <ac:picMk id="1026" creationId="{10320E56-C416-F43A-49E9-16335FD66737}"/>
          </ac:picMkLst>
        </pc:picChg>
      </pc:sldChg>
      <pc:sldChg chg="addSp delSp modSp mod">
        <pc:chgData name="Adam Stone" userId="6b9f8389-5b5c-4193-b9a2-c875581cd867" providerId="ADAL" clId="{2CC5FC39-8533-4260-A329-07E5649689E1}" dt="2024-05-28T20:00:40.437" v="821" actId="1076"/>
        <pc:sldMkLst>
          <pc:docMk/>
          <pc:sldMk cId="345670546" sldId="371"/>
        </pc:sldMkLst>
        <pc:picChg chg="add del mod">
          <ac:chgData name="Adam Stone" userId="6b9f8389-5b5c-4193-b9a2-c875581cd867" providerId="ADAL" clId="{2CC5FC39-8533-4260-A329-07E5649689E1}" dt="2024-05-28T20:00:21.916" v="816" actId="478"/>
          <ac:picMkLst>
            <pc:docMk/>
            <pc:sldMk cId="345670546" sldId="371"/>
            <ac:picMk id="5" creationId="{25D8734B-B8B1-4AD4-AAF9-5420A26DE158}"/>
          </ac:picMkLst>
        </pc:picChg>
        <pc:picChg chg="del">
          <ac:chgData name="Adam Stone" userId="6b9f8389-5b5c-4193-b9a2-c875581cd867" providerId="ADAL" clId="{2CC5FC39-8533-4260-A329-07E5649689E1}" dt="2024-05-28T19:20:07.892" v="625" actId="478"/>
          <ac:picMkLst>
            <pc:docMk/>
            <pc:sldMk cId="345670546" sldId="371"/>
            <ac:picMk id="7" creationId="{D2025B93-94ED-4DBD-875D-66216E63DD1C}"/>
          </ac:picMkLst>
        </pc:picChg>
        <pc:picChg chg="add mod">
          <ac:chgData name="Adam Stone" userId="6b9f8389-5b5c-4193-b9a2-c875581cd867" providerId="ADAL" clId="{2CC5FC39-8533-4260-A329-07E5649689E1}" dt="2024-05-28T20:00:40.437" v="821" actId="1076"/>
          <ac:picMkLst>
            <pc:docMk/>
            <pc:sldMk cId="345670546" sldId="371"/>
            <ac:picMk id="2050" creationId="{4A50E87D-5054-0787-67CE-9A81D7D61672}"/>
          </ac:picMkLst>
        </pc:picChg>
        <pc:picChg chg="add del mod">
          <ac:chgData name="Adam Stone" userId="6b9f8389-5b5c-4193-b9a2-c875581cd867" providerId="ADAL" clId="{2CC5FC39-8533-4260-A329-07E5649689E1}" dt="2024-05-28T20:00:12.272" v="812"/>
          <ac:picMkLst>
            <pc:docMk/>
            <pc:sldMk cId="345670546" sldId="371"/>
            <ac:picMk id="2052" creationId="{1E80EF53-0B22-D1F6-B276-C34D65932920}"/>
          </ac:picMkLst>
        </pc:picChg>
        <pc:picChg chg="add del mod">
          <ac:chgData name="Adam Stone" userId="6b9f8389-5b5c-4193-b9a2-c875581cd867" providerId="ADAL" clId="{2CC5FC39-8533-4260-A329-07E5649689E1}" dt="2024-05-28T20:00:21.916" v="816" actId="478"/>
          <ac:picMkLst>
            <pc:docMk/>
            <pc:sldMk cId="345670546" sldId="371"/>
            <ac:picMk id="2054" creationId="{16D475AD-C8AD-B3BE-082A-1E0A790431C5}"/>
          </ac:picMkLst>
        </pc:picChg>
        <pc:picChg chg="add mod">
          <ac:chgData name="Adam Stone" userId="6b9f8389-5b5c-4193-b9a2-c875581cd867" providerId="ADAL" clId="{2CC5FC39-8533-4260-A329-07E5649689E1}" dt="2024-05-28T20:00:34.949" v="819" actId="1076"/>
          <ac:picMkLst>
            <pc:docMk/>
            <pc:sldMk cId="345670546" sldId="371"/>
            <ac:picMk id="2056" creationId="{00A0A8B8-B145-AED1-0F3A-8D3F0F8A866F}"/>
          </ac:picMkLst>
        </pc:picChg>
        <pc:picChg chg="del">
          <ac:chgData name="Adam Stone" userId="6b9f8389-5b5c-4193-b9a2-c875581cd867" providerId="ADAL" clId="{2CC5FC39-8533-4260-A329-07E5649689E1}" dt="2024-05-28T19:19:50.564" v="624" actId="478"/>
          <ac:picMkLst>
            <pc:docMk/>
            <pc:sldMk cId="345670546" sldId="371"/>
            <ac:picMk id="11266" creationId="{3E783468-F23A-44E3-B026-3893C331B355}"/>
          </ac:picMkLst>
        </pc:picChg>
      </pc:sldChg>
      <pc:sldChg chg="modSp mod">
        <pc:chgData name="Adam Stone" userId="6b9f8389-5b5c-4193-b9a2-c875581cd867" providerId="ADAL" clId="{2CC5FC39-8533-4260-A329-07E5649689E1}" dt="2024-05-28T20:07:16.546" v="1122" actId="20577"/>
        <pc:sldMkLst>
          <pc:docMk/>
          <pc:sldMk cId="3193199392" sldId="373"/>
        </pc:sldMkLst>
        <pc:spChg chg="mod">
          <ac:chgData name="Adam Stone" userId="6b9f8389-5b5c-4193-b9a2-c875581cd867" providerId="ADAL" clId="{2CC5FC39-8533-4260-A329-07E5649689E1}" dt="2024-05-28T20:07:16.546" v="1122" actId="20577"/>
          <ac:spMkLst>
            <pc:docMk/>
            <pc:sldMk cId="3193199392" sldId="373"/>
            <ac:spMk id="3" creationId="{2094BDE9-9646-46E4-8140-BCDFD57CB31E}"/>
          </ac:spMkLst>
        </pc:spChg>
        <pc:picChg chg="mod">
          <ac:chgData name="Adam Stone" userId="6b9f8389-5b5c-4193-b9a2-c875581cd867" providerId="ADAL" clId="{2CC5FC39-8533-4260-A329-07E5649689E1}" dt="2024-05-28T19:47:12.356" v="791" actId="1076"/>
          <ac:picMkLst>
            <pc:docMk/>
            <pc:sldMk cId="3193199392" sldId="373"/>
            <ac:picMk id="6146" creationId="{C6432C32-369C-99A2-E737-AACFBEAE20FA}"/>
          </ac:picMkLst>
        </pc:picChg>
      </pc:sldChg>
      <pc:sldChg chg="modSp mod">
        <pc:chgData name="Adam Stone" userId="6b9f8389-5b5c-4193-b9a2-c875581cd867" providerId="ADAL" clId="{2CC5FC39-8533-4260-A329-07E5649689E1}" dt="2024-05-28T20:02:24.330" v="844" actId="20577"/>
        <pc:sldMkLst>
          <pc:docMk/>
          <pc:sldMk cId="804784259" sldId="374"/>
        </pc:sldMkLst>
        <pc:spChg chg="mod">
          <ac:chgData name="Adam Stone" userId="6b9f8389-5b5c-4193-b9a2-c875581cd867" providerId="ADAL" clId="{2CC5FC39-8533-4260-A329-07E5649689E1}" dt="2024-05-28T20:02:24.330" v="844" actId="20577"/>
          <ac:spMkLst>
            <pc:docMk/>
            <pc:sldMk cId="804784259" sldId="374"/>
            <ac:spMk id="3" creationId="{88572EAE-17CF-4851-B74B-2CF3D8109509}"/>
          </ac:spMkLst>
        </pc:spChg>
      </pc:sldChg>
      <pc:sldChg chg="modSp mod">
        <pc:chgData name="Adam Stone" userId="6b9f8389-5b5c-4193-b9a2-c875581cd867" providerId="ADAL" clId="{2CC5FC39-8533-4260-A329-07E5649689E1}" dt="2024-05-28T20:02:05.308" v="839" actId="20577"/>
        <pc:sldMkLst>
          <pc:docMk/>
          <pc:sldMk cId="2507672555" sldId="377"/>
        </pc:sldMkLst>
        <pc:spChg chg="mod">
          <ac:chgData name="Adam Stone" userId="6b9f8389-5b5c-4193-b9a2-c875581cd867" providerId="ADAL" clId="{2CC5FC39-8533-4260-A329-07E5649689E1}" dt="2024-05-28T20:02:05.308" v="839" actId="20577"/>
          <ac:spMkLst>
            <pc:docMk/>
            <pc:sldMk cId="2507672555" sldId="377"/>
            <ac:spMk id="3" creationId="{88572EAE-17CF-4851-B74B-2CF3D8109509}"/>
          </ac:spMkLst>
        </pc:spChg>
      </pc:sldChg>
      <pc:sldChg chg="modSp mod">
        <pc:chgData name="Adam Stone" userId="6b9f8389-5b5c-4193-b9a2-c875581cd867" providerId="ADAL" clId="{2CC5FC39-8533-4260-A329-07E5649689E1}" dt="2024-05-28T18:59:24.050" v="404" actId="1076"/>
        <pc:sldMkLst>
          <pc:docMk/>
          <pc:sldMk cId="2560736709" sldId="380"/>
        </pc:sldMkLst>
        <pc:spChg chg="mod">
          <ac:chgData name="Adam Stone" userId="6b9f8389-5b5c-4193-b9a2-c875581cd867" providerId="ADAL" clId="{2CC5FC39-8533-4260-A329-07E5649689E1}" dt="2024-05-28T18:59:12.276" v="402" actId="2711"/>
          <ac:spMkLst>
            <pc:docMk/>
            <pc:sldMk cId="2560736709" sldId="380"/>
            <ac:spMk id="9223" creationId="{A0432B6E-4715-B12A-99E2-2D909216402F}"/>
          </ac:spMkLst>
        </pc:spChg>
        <pc:picChg chg="mod">
          <ac:chgData name="Adam Stone" userId="6b9f8389-5b5c-4193-b9a2-c875581cd867" providerId="ADAL" clId="{2CC5FC39-8533-4260-A329-07E5649689E1}" dt="2024-05-28T18:59:24.050" v="404" actId="1076"/>
          <ac:picMkLst>
            <pc:docMk/>
            <pc:sldMk cId="2560736709" sldId="380"/>
            <ac:picMk id="7" creationId="{53F14579-128F-4518-9446-935FEE0624BD}"/>
          </ac:picMkLst>
        </pc:picChg>
      </pc:sldChg>
      <pc:sldChg chg="modSp mod">
        <pc:chgData name="Adam Stone" userId="6b9f8389-5b5c-4193-b9a2-c875581cd867" providerId="ADAL" clId="{2CC5FC39-8533-4260-A329-07E5649689E1}" dt="2024-05-28T20:46:05.762" v="1403" actId="14100"/>
        <pc:sldMkLst>
          <pc:docMk/>
          <pc:sldMk cId="4123294206" sldId="381"/>
        </pc:sldMkLst>
        <pc:spChg chg="mod">
          <ac:chgData name="Adam Stone" userId="6b9f8389-5b5c-4193-b9a2-c875581cd867" providerId="ADAL" clId="{2CC5FC39-8533-4260-A329-07E5649689E1}" dt="2024-05-28T20:46:05.762" v="1403" actId="14100"/>
          <ac:spMkLst>
            <pc:docMk/>
            <pc:sldMk cId="4123294206" sldId="381"/>
            <ac:spMk id="13321" creationId="{1A713668-6864-1B94-9FD3-D01994BE918B}"/>
          </ac:spMkLst>
        </pc:spChg>
        <pc:picChg chg="mod">
          <ac:chgData name="Adam Stone" userId="6b9f8389-5b5c-4193-b9a2-c875581cd867" providerId="ADAL" clId="{2CC5FC39-8533-4260-A329-07E5649689E1}" dt="2024-05-28T20:46:03.304" v="1402" actId="1076"/>
          <ac:picMkLst>
            <pc:docMk/>
            <pc:sldMk cId="4123294206" sldId="381"/>
            <ac:picMk id="13314" creationId="{FA6314AA-DFB1-4322-9C6C-1134BD9A05C4}"/>
          </ac:picMkLst>
        </pc:picChg>
      </pc:sldChg>
      <pc:sldChg chg="modSp mod">
        <pc:chgData name="Adam Stone" userId="6b9f8389-5b5c-4193-b9a2-c875581cd867" providerId="ADAL" clId="{2CC5FC39-8533-4260-A329-07E5649689E1}" dt="2024-05-28T20:37:27.111" v="1389" actId="255"/>
        <pc:sldMkLst>
          <pc:docMk/>
          <pc:sldMk cId="2145172108" sldId="385"/>
        </pc:sldMkLst>
        <pc:spChg chg="mod">
          <ac:chgData name="Adam Stone" userId="6b9f8389-5b5c-4193-b9a2-c875581cd867" providerId="ADAL" clId="{2CC5FC39-8533-4260-A329-07E5649689E1}" dt="2024-05-28T20:37:27.111" v="1389" actId="255"/>
          <ac:spMkLst>
            <pc:docMk/>
            <pc:sldMk cId="2145172108" sldId="385"/>
            <ac:spMk id="3" creationId="{327C1F20-C09C-5792-CD31-148CEC544177}"/>
          </ac:spMkLst>
        </pc:spChg>
        <pc:spChg chg="mod">
          <ac:chgData name="Adam Stone" userId="6b9f8389-5b5c-4193-b9a2-c875581cd867" providerId="ADAL" clId="{2CC5FC39-8533-4260-A329-07E5649689E1}" dt="2024-05-28T20:37:10.725" v="1387" actId="14100"/>
          <ac:spMkLst>
            <pc:docMk/>
            <pc:sldMk cId="2145172108" sldId="385"/>
            <ac:spMk id="16391" creationId="{D2F945FE-B420-E29F-CFDA-9A7717B40BD8}"/>
          </ac:spMkLst>
        </pc:spChg>
        <pc:picChg chg="mod">
          <ac:chgData name="Adam Stone" userId="6b9f8389-5b5c-4193-b9a2-c875581cd867" providerId="ADAL" clId="{2CC5FC39-8533-4260-A329-07E5649689E1}" dt="2024-05-28T20:36:46.833" v="1384" actId="1076"/>
          <ac:picMkLst>
            <pc:docMk/>
            <pc:sldMk cId="2145172108" sldId="385"/>
            <ac:picMk id="16386" creationId="{8C887AE5-6086-47E5-992B-D584F7F7E84B}"/>
          </ac:picMkLst>
        </pc:picChg>
      </pc:sldChg>
      <pc:sldChg chg="modSp">
        <pc:chgData name="Adam Stone" userId="6b9f8389-5b5c-4193-b9a2-c875581cd867" providerId="ADAL" clId="{2CC5FC39-8533-4260-A329-07E5649689E1}" dt="2024-05-28T20:36:36.603" v="1383" actId="14100"/>
        <pc:sldMkLst>
          <pc:docMk/>
          <pc:sldMk cId="1816573179" sldId="386"/>
        </pc:sldMkLst>
        <pc:spChg chg="mod">
          <ac:chgData name="Adam Stone" userId="6b9f8389-5b5c-4193-b9a2-c875581cd867" providerId="ADAL" clId="{2CC5FC39-8533-4260-A329-07E5649689E1}" dt="2024-05-28T20:36:36.603" v="1383" actId="14100"/>
          <ac:spMkLst>
            <pc:docMk/>
            <pc:sldMk cId="1816573179" sldId="386"/>
            <ac:spMk id="17417" creationId="{89A7684E-0805-CA60-C23A-17E5C10DD8D2}"/>
          </ac:spMkLst>
        </pc:spChg>
        <pc:picChg chg="mod">
          <ac:chgData name="Adam Stone" userId="6b9f8389-5b5c-4193-b9a2-c875581cd867" providerId="ADAL" clId="{2CC5FC39-8533-4260-A329-07E5649689E1}" dt="2024-05-28T20:36:33.202" v="1382" actId="1076"/>
          <ac:picMkLst>
            <pc:docMk/>
            <pc:sldMk cId="1816573179" sldId="386"/>
            <ac:picMk id="17410" creationId="{F1446AD1-FA92-4048-AB68-B453EF79A471}"/>
          </ac:picMkLst>
        </pc:picChg>
      </pc:sldChg>
      <pc:sldChg chg="del">
        <pc:chgData name="Adam Stone" userId="6b9f8389-5b5c-4193-b9a2-c875581cd867" providerId="ADAL" clId="{2CC5FC39-8533-4260-A329-07E5649689E1}" dt="2024-05-28T19:08:46.153" v="598" actId="47"/>
        <pc:sldMkLst>
          <pc:docMk/>
          <pc:sldMk cId="4084895850" sldId="389"/>
        </pc:sldMkLst>
      </pc:sldChg>
      <pc:sldChg chg="addSp delSp modSp mod">
        <pc:chgData name="Adam Stone" userId="6b9f8389-5b5c-4193-b9a2-c875581cd867" providerId="ADAL" clId="{2CC5FC39-8533-4260-A329-07E5649689E1}" dt="2024-05-28T20:27:07.436" v="1371" actId="20577"/>
        <pc:sldMkLst>
          <pc:docMk/>
          <pc:sldMk cId="4161406909" sldId="391"/>
        </pc:sldMkLst>
        <pc:spChg chg="add mod">
          <ac:chgData name="Adam Stone" userId="6b9f8389-5b5c-4193-b9a2-c875581cd867" providerId="ADAL" clId="{2CC5FC39-8533-4260-A329-07E5649689E1}" dt="2024-05-28T20:27:07.436" v="1371" actId="20577"/>
          <ac:spMkLst>
            <pc:docMk/>
            <pc:sldMk cId="4161406909" sldId="391"/>
            <ac:spMk id="2" creationId="{EEF9A4E6-68CA-3E88-9C95-E8ACD9F9581F}"/>
          </ac:spMkLst>
        </pc:spChg>
        <pc:graphicFrameChg chg="modGraphic">
          <ac:chgData name="Adam Stone" userId="6b9f8389-5b5c-4193-b9a2-c875581cd867" providerId="ADAL" clId="{2CC5FC39-8533-4260-A329-07E5649689E1}" dt="2024-05-28T19:39:26.245" v="768" actId="14100"/>
          <ac:graphicFrameMkLst>
            <pc:docMk/>
            <pc:sldMk cId="4161406909" sldId="391"/>
            <ac:graphicFrameMk id="4" creationId="{E70AE157-F749-FA89-2506-905AE0502FAB}"/>
          </ac:graphicFrameMkLst>
        </pc:graphicFrameChg>
        <pc:picChg chg="add del">
          <ac:chgData name="Adam Stone" userId="6b9f8389-5b5c-4193-b9a2-c875581cd867" providerId="ADAL" clId="{2CC5FC39-8533-4260-A329-07E5649689E1}" dt="2024-05-28T20:26:38.597" v="1322"/>
          <ac:picMkLst>
            <pc:docMk/>
            <pc:sldMk cId="4161406909" sldId="391"/>
            <ac:picMk id="6146" creationId="{987C7454-CC85-0DDD-5D2F-E8634B52BA5F}"/>
          </ac:picMkLst>
        </pc:picChg>
      </pc:sldChg>
      <pc:sldChg chg="modSp del mod">
        <pc:chgData name="Adam Stone" userId="6b9f8389-5b5c-4193-b9a2-c875581cd867" providerId="ADAL" clId="{2CC5FC39-8533-4260-A329-07E5649689E1}" dt="2024-05-28T19:09:05.687" v="600" actId="47"/>
        <pc:sldMkLst>
          <pc:docMk/>
          <pc:sldMk cId="3928073708" sldId="392"/>
        </pc:sldMkLst>
        <pc:spChg chg="mod">
          <ac:chgData name="Adam Stone" userId="6b9f8389-5b5c-4193-b9a2-c875581cd867" providerId="ADAL" clId="{2CC5FC39-8533-4260-A329-07E5649689E1}" dt="2024-05-28T19:09:04.182" v="599" actId="20577"/>
          <ac:spMkLst>
            <pc:docMk/>
            <pc:sldMk cId="3928073708" sldId="392"/>
            <ac:spMk id="10" creationId="{41E95989-2C9B-B4D0-C0A1-B42B10875893}"/>
          </ac:spMkLst>
        </pc:spChg>
      </pc:sldChg>
      <pc:sldChg chg="modSp mod">
        <pc:chgData name="Adam Stone" userId="6b9f8389-5b5c-4193-b9a2-c875581cd867" providerId="ADAL" clId="{2CC5FC39-8533-4260-A329-07E5649689E1}" dt="2024-05-28T19:47:59.064" v="800" actId="27636"/>
        <pc:sldMkLst>
          <pc:docMk/>
          <pc:sldMk cId="3482020104" sldId="393"/>
        </pc:sldMkLst>
        <pc:spChg chg="mod">
          <ac:chgData name="Adam Stone" userId="6b9f8389-5b5c-4193-b9a2-c875581cd867" providerId="ADAL" clId="{2CC5FC39-8533-4260-A329-07E5649689E1}" dt="2024-05-28T19:47:59.064" v="800" actId="27636"/>
          <ac:spMkLst>
            <pc:docMk/>
            <pc:sldMk cId="3482020104" sldId="393"/>
            <ac:spMk id="12" creationId="{D69E2699-FB3B-0AC0-901A-52AD3B38A806}"/>
          </ac:spMkLst>
        </pc:spChg>
        <pc:picChg chg="mod">
          <ac:chgData name="Adam Stone" userId="6b9f8389-5b5c-4193-b9a2-c875581cd867" providerId="ADAL" clId="{2CC5FC39-8533-4260-A329-07E5649689E1}" dt="2024-05-28T19:47:49.382" v="796" actId="1076"/>
          <ac:picMkLst>
            <pc:docMk/>
            <pc:sldMk cId="3482020104" sldId="393"/>
            <ac:picMk id="8" creationId="{99579B93-A611-440E-BF64-30EC27AB295D}"/>
          </ac:picMkLst>
        </pc:picChg>
      </pc:sldChg>
      <pc:sldChg chg="modSp mod">
        <pc:chgData name="Adam Stone" userId="6b9f8389-5b5c-4193-b9a2-c875581cd867" providerId="ADAL" clId="{2CC5FC39-8533-4260-A329-07E5649689E1}" dt="2024-05-28T20:07:50.286" v="1123" actId="255"/>
        <pc:sldMkLst>
          <pc:docMk/>
          <pc:sldMk cId="4245882903" sldId="395"/>
        </pc:sldMkLst>
        <pc:spChg chg="mod">
          <ac:chgData name="Adam Stone" userId="6b9f8389-5b5c-4193-b9a2-c875581cd867" providerId="ADAL" clId="{2CC5FC39-8533-4260-A329-07E5649689E1}" dt="2024-05-28T20:07:50.286" v="1123" actId="255"/>
          <ac:spMkLst>
            <pc:docMk/>
            <pc:sldMk cId="4245882903" sldId="395"/>
            <ac:spMk id="3" creationId="{73FBA735-8930-4004-B88A-FB555036F1F1}"/>
          </ac:spMkLst>
        </pc:spChg>
      </pc:sldChg>
      <pc:sldChg chg="modSp mod">
        <pc:chgData name="Adam Stone" userId="6b9f8389-5b5c-4193-b9a2-c875581cd867" providerId="ADAL" clId="{2CC5FC39-8533-4260-A329-07E5649689E1}" dt="2024-05-28T20:02:33.148" v="845" actId="20577"/>
        <pc:sldMkLst>
          <pc:docMk/>
          <pc:sldMk cId="660930376" sldId="398"/>
        </pc:sldMkLst>
        <pc:spChg chg="mod">
          <ac:chgData name="Adam Stone" userId="6b9f8389-5b5c-4193-b9a2-c875581cd867" providerId="ADAL" clId="{2CC5FC39-8533-4260-A329-07E5649689E1}" dt="2024-05-28T20:02:33.148" v="845" actId="20577"/>
          <ac:spMkLst>
            <pc:docMk/>
            <pc:sldMk cId="660930376" sldId="398"/>
            <ac:spMk id="3" creationId="{88572EAE-17CF-4851-B74B-2CF3D8109509}"/>
          </ac:spMkLst>
        </pc:spChg>
      </pc:sldChg>
      <pc:sldChg chg="modSp mod">
        <pc:chgData name="Adam Stone" userId="6b9f8389-5b5c-4193-b9a2-c875581cd867" providerId="ADAL" clId="{2CC5FC39-8533-4260-A329-07E5649689E1}" dt="2024-05-28T20:02:39.420" v="846" actId="20577"/>
        <pc:sldMkLst>
          <pc:docMk/>
          <pc:sldMk cId="2544502295" sldId="399"/>
        </pc:sldMkLst>
        <pc:spChg chg="mod">
          <ac:chgData name="Adam Stone" userId="6b9f8389-5b5c-4193-b9a2-c875581cd867" providerId="ADAL" clId="{2CC5FC39-8533-4260-A329-07E5649689E1}" dt="2024-05-28T20:02:39.420" v="846" actId="20577"/>
          <ac:spMkLst>
            <pc:docMk/>
            <pc:sldMk cId="2544502295" sldId="399"/>
            <ac:spMk id="3" creationId="{88572EAE-17CF-4851-B74B-2CF3D8109509}"/>
          </ac:spMkLst>
        </pc:spChg>
      </pc:sldChg>
      <pc:sldChg chg="modSp mod">
        <pc:chgData name="Adam Stone" userId="6b9f8389-5b5c-4193-b9a2-c875581cd867" providerId="ADAL" clId="{2CC5FC39-8533-4260-A329-07E5649689E1}" dt="2024-05-28T20:48:29.932" v="1437" actId="14100"/>
        <pc:sldMkLst>
          <pc:docMk/>
          <pc:sldMk cId="2819053770" sldId="401"/>
        </pc:sldMkLst>
        <pc:spChg chg="mod">
          <ac:chgData name="Adam Stone" userId="6b9f8389-5b5c-4193-b9a2-c875581cd867" providerId="ADAL" clId="{2CC5FC39-8533-4260-A329-07E5649689E1}" dt="2024-05-28T20:48:29.932" v="1437" actId="14100"/>
          <ac:spMkLst>
            <pc:docMk/>
            <pc:sldMk cId="2819053770" sldId="401"/>
            <ac:spMk id="3086" creationId="{8757746B-8464-AB39-8287-9E590EC23F20}"/>
          </ac:spMkLst>
        </pc:spChg>
        <pc:picChg chg="mod">
          <ac:chgData name="Adam Stone" userId="6b9f8389-5b5c-4193-b9a2-c875581cd867" providerId="ADAL" clId="{2CC5FC39-8533-4260-A329-07E5649689E1}" dt="2024-05-28T20:48:27.315" v="1436" actId="1076"/>
          <ac:picMkLst>
            <pc:docMk/>
            <pc:sldMk cId="2819053770" sldId="401"/>
            <ac:picMk id="3074" creationId="{C562A9D7-7D0A-49A4-BE63-F3FE3FE843C0}"/>
          </ac:picMkLst>
        </pc:picChg>
      </pc:sldChg>
      <pc:sldChg chg="modSp mod">
        <pc:chgData name="Adam Stone" userId="6b9f8389-5b5c-4193-b9a2-c875581cd867" providerId="ADAL" clId="{2CC5FC39-8533-4260-A329-07E5649689E1}" dt="2024-05-28T20:46:49.352" v="1410" actId="20577"/>
        <pc:sldMkLst>
          <pc:docMk/>
          <pc:sldMk cId="3605557785" sldId="404"/>
        </pc:sldMkLst>
        <pc:spChg chg="mod">
          <ac:chgData name="Adam Stone" userId="6b9f8389-5b5c-4193-b9a2-c875581cd867" providerId="ADAL" clId="{2CC5FC39-8533-4260-A329-07E5649689E1}" dt="2024-05-28T20:46:49.352" v="1410" actId="20577"/>
          <ac:spMkLst>
            <pc:docMk/>
            <pc:sldMk cId="3605557785" sldId="404"/>
            <ac:spMk id="7175" creationId="{BADE022E-1CE0-4800-1ED2-5B6FE56F221C}"/>
          </ac:spMkLst>
        </pc:spChg>
        <pc:picChg chg="mod">
          <ac:chgData name="Adam Stone" userId="6b9f8389-5b5c-4193-b9a2-c875581cd867" providerId="ADAL" clId="{2CC5FC39-8533-4260-A329-07E5649689E1}" dt="2024-05-28T20:46:43.920" v="1407" actId="1076"/>
          <ac:picMkLst>
            <pc:docMk/>
            <pc:sldMk cId="3605557785" sldId="404"/>
            <ac:picMk id="7170" creationId="{B3C23DDA-F191-41EA-A2B5-C320FBB664F6}"/>
          </ac:picMkLst>
        </pc:picChg>
      </pc:sldChg>
      <pc:sldChg chg="modSp mod">
        <pc:chgData name="Adam Stone" userId="6b9f8389-5b5c-4193-b9a2-c875581cd867" providerId="ADAL" clId="{2CC5FC39-8533-4260-A329-07E5649689E1}" dt="2024-05-28T20:38:20.388" v="1392" actId="113"/>
        <pc:sldMkLst>
          <pc:docMk/>
          <pc:sldMk cId="278485880" sldId="409"/>
        </pc:sldMkLst>
        <pc:spChg chg="mod">
          <ac:chgData name="Adam Stone" userId="6b9f8389-5b5c-4193-b9a2-c875581cd867" providerId="ADAL" clId="{2CC5FC39-8533-4260-A329-07E5649689E1}" dt="2024-05-28T20:36:16.692" v="1380" actId="255"/>
          <ac:spMkLst>
            <pc:docMk/>
            <pc:sldMk cId="278485880" sldId="409"/>
            <ac:spMk id="2" creationId="{C074D5FF-3061-6C74-8A69-EB4C367FB08A}"/>
          </ac:spMkLst>
        </pc:spChg>
        <pc:spChg chg="mod">
          <ac:chgData name="Adam Stone" userId="6b9f8389-5b5c-4193-b9a2-c875581cd867" providerId="ADAL" clId="{2CC5FC39-8533-4260-A329-07E5649689E1}" dt="2024-05-28T20:38:20.388" v="1392" actId="113"/>
          <ac:spMkLst>
            <pc:docMk/>
            <pc:sldMk cId="278485880" sldId="409"/>
            <ac:spMk id="3" creationId="{CEA8F92F-56E6-D464-C3B3-C6C905E3BE9E}"/>
          </ac:spMkLst>
        </pc:spChg>
      </pc:sldChg>
      <pc:sldChg chg="del">
        <pc:chgData name="Adam Stone" userId="6b9f8389-5b5c-4193-b9a2-c875581cd867" providerId="ADAL" clId="{2CC5FC39-8533-4260-A329-07E5649689E1}" dt="2024-05-28T20:08:16.237" v="1125" actId="47"/>
        <pc:sldMkLst>
          <pc:docMk/>
          <pc:sldMk cId="854321394" sldId="410"/>
        </pc:sldMkLst>
      </pc:sldChg>
      <pc:sldChg chg="del">
        <pc:chgData name="Adam Stone" userId="6b9f8389-5b5c-4193-b9a2-c875581cd867" providerId="ADAL" clId="{2CC5FC39-8533-4260-A329-07E5649689E1}" dt="2024-05-28T20:08:14.882" v="1124" actId="47"/>
        <pc:sldMkLst>
          <pc:docMk/>
          <pc:sldMk cId="2426390150" sldId="422"/>
        </pc:sldMkLst>
      </pc:sldChg>
      <pc:sldChg chg="addSp delSp modSp mod">
        <pc:chgData name="Adam Stone" userId="6b9f8389-5b5c-4193-b9a2-c875581cd867" providerId="ADAL" clId="{2CC5FC39-8533-4260-A329-07E5649689E1}" dt="2024-05-28T20:25:02.364" v="1307" actId="20577"/>
        <pc:sldMkLst>
          <pc:docMk/>
          <pc:sldMk cId="2543421660" sldId="424"/>
        </pc:sldMkLst>
        <pc:spChg chg="mod">
          <ac:chgData name="Adam Stone" userId="6b9f8389-5b5c-4193-b9a2-c875581cd867" providerId="ADAL" clId="{2CC5FC39-8533-4260-A329-07E5649689E1}" dt="2024-05-28T20:25:02.364" v="1307" actId="20577"/>
          <ac:spMkLst>
            <pc:docMk/>
            <pc:sldMk cId="2543421660" sldId="424"/>
            <ac:spMk id="3" creationId="{9B9C7C5C-D1E8-26A0-6941-24480B548B54}"/>
          </ac:spMkLst>
        </pc:spChg>
        <pc:picChg chg="add del">
          <ac:chgData name="Adam Stone" userId="6b9f8389-5b5c-4193-b9a2-c875581cd867" providerId="ADAL" clId="{2CC5FC39-8533-4260-A329-07E5649689E1}" dt="2024-05-28T20:17:03.601" v="1166"/>
          <ac:picMkLst>
            <pc:docMk/>
            <pc:sldMk cId="2543421660" sldId="424"/>
            <ac:picMk id="4098" creationId="{7311EB29-9C1B-F38A-9450-098EC1B3ED3A}"/>
          </ac:picMkLst>
        </pc:picChg>
        <pc:picChg chg="add mod">
          <ac:chgData name="Adam Stone" userId="6b9f8389-5b5c-4193-b9a2-c875581cd867" providerId="ADAL" clId="{2CC5FC39-8533-4260-A329-07E5649689E1}" dt="2024-05-28T20:17:39.240" v="1173" actId="1076"/>
          <ac:picMkLst>
            <pc:docMk/>
            <pc:sldMk cId="2543421660" sldId="424"/>
            <ac:picMk id="4100" creationId="{4F3B1E6F-248B-C946-AC8A-77FD97B8268F}"/>
          </ac:picMkLst>
        </pc:picChg>
      </pc:sldChg>
      <pc:sldChg chg="modSp mod">
        <pc:chgData name="Adam Stone" userId="6b9f8389-5b5c-4193-b9a2-c875581cd867" providerId="ADAL" clId="{2CC5FC39-8533-4260-A329-07E5649689E1}" dt="2024-05-28T18:32:39.686" v="168" actId="20577"/>
        <pc:sldMkLst>
          <pc:docMk/>
          <pc:sldMk cId="3477259440" sldId="427"/>
        </pc:sldMkLst>
        <pc:spChg chg="mod">
          <ac:chgData name="Adam Stone" userId="6b9f8389-5b5c-4193-b9a2-c875581cd867" providerId="ADAL" clId="{2CC5FC39-8533-4260-A329-07E5649689E1}" dt="2024-05-28T18:32:39.686" v="168" actId="20577"/>
          <ac:spMkLst>
            <pc:docMk/>
            <pc:sldMk cId="3477259440" sldId="427"/>
            <ac:spMk id="3" creationId="{CCCEB1C5-38BC-9A69-C200-6EA6B2D4B278}"/>
          </ac:spMkLst>
        </pc:spChg>
      </pc:sldChg>
      <pc:sldChg chg="modSp mod">
        <pc:chgData name="Adam Stone" userId="6b9f8389-5b5c-4193-b9a2-c875581cd867" providerId="ADAL" clId="{2CC5FC39-8533-4260-A329-07E5649689E1}" dt="2024-05-28T18:43:45.716" v="375" actId="20577"/>
        <pc:sldMkLst>
          <pc:docMk/>
          <pc:sldMk cId="3895345431" sldId="429"/>
        </pc:sldMkLst>
        <pc:spChg chg="mod">
          <ac:chgData name="Adam Stone" userId="6b9f8389-5b5c-4193-b9a2-c875581cd867" providerId="ADAL" clId="{2CC5FC39-8533-4260-A329-07E5649689E1}" dt="2024-05-28T18:43:45.716" v="375" actId="20577"/>
          <ac:spMkLst>
            <pc:docMk/>
            <pc:sldMk cId="3895345431" sldId="429"/>
            <ac:spMk id="2" creationId="{BF851368-576E-5E8E-BB57-A2799FDA703F}"/>
          </ac:spMkLst>
        </pc:spChg>
        <pc:spChg chg="mod">
          <ac:chgData name="Adam Stone" userId="6b9f8389-5b5c-4193-b9a2-c875581cd867" providerId="ADAL" clId="{2CC5FC39-8533-4260-A329-07E5649689E1}" dt="2024-05-28T18:38:59.769" v="363" actId="20577"/>
          <ac:spMkLst>
            <pc:docMk/>
            <pc:sldMk cId="3895345431" sldId="429"/>
            <ac:spMk id="3" creationId="{3DDFC153-FB15-5E74-F0D0-3F1F2569F35D}"/>
          </ac:spMkLst>
        </pc:spChg>
      </pc:sldChg>
      <pc:sldChg chg="modSp mod">
        <pc:chgData name="Adam Stone" userId="6b9f8389-5b5c-4193-b9a2-c875581cd867" providerId="ADAL" clId="{2CC5FC39-8533-4260-A329-07E5649689E1}" dt="2024-05-28T20:13:43.555" v="1157" actId="20577"/>
        <pc:sldMkLst>
          <pc:docMk/>
          <pc:sldMk cId="1920697514" sldId="430"/>
        </pc:sldMkLst>
        <pc:spChg chg="mod">
          <ac:chgData name="Adam Stone" userId="6b9f8389-5b5c-4193-b9a2-c875581cd867" providerId="ADAL" clId="{2CC5FC39-8533-4260-A329-07E5649689E1}" dt="2024-05-28T20:13:43.555" v="1157" actId="20577"/>
          <ac:spMkLst>
            <pc:docMk/>
            <pc:sldMk cId="1920697514" sldId="430"/>
            <ac:spMk id="3" creationId="{AA648862-496B-4B28-28AF-8C454142F806}"/>
          </ac:spMkLst>
        </pc:spChg>
        <pc:picChg chg="mod">
          <ac:chgData name="Adam Stone" userId="6b9f8389-5b5c-4193-b9a2-c875581cd867" providerId="ADAL" clId="{2CC5FC39-8533-4260-A329-07E5649689E1}" dt="2024-05-28T20:13:32.231" v="1153" actId="1076"/>
          <ac:picMkLst>
            <pc:docMk/>
            <pc:sldMk cId="1920697514" sldId="430"/>
            <ac:picMk id="2050" creationId="{1C56D181-6F1D-8BFB-37B6-A73E28E22E6B}"/>
          </ac:picMkLst>
        </pc:picChg>
      </pc:sldChg>
      <pc:sldChg chg="modSp mod">
        <pc:chgData name="Adam Stone" userId="6b9f8389-5b5c-4193-b9a2-c875581cd867" providerId="ADAL" clId="{2CC5FC39-8533-4260-A329-07E5649689E1}" dt="2024-05-28T20:14:33.782" v="1159" actId="14100"/>
        <pc:sldMkLst>
          <pc:docMk/>
          <pc:sldMk cId="528748170" sldId="432"/>
        </pc:sldMkLst>
        <pc:spChg chg="mod">
          <ac:chgData name="Adam Stone" userId="6b9f8389-5b5c-4193-b9a2-c875581cd867" providerId="ADAL" clId="{2CC5FC39-8533-4260-A329-07E5649689E1}" dt="2024-05-28T20:14:33.782" v="1159" actId="14100"/>
          <ac:spMkLst>
            <pc:docMk/>
            <pc:sldMk cId="528748170" sldId="432"/>
            <ac:spMk id="3" creationId="{3DDFC153-FB15-5E74-F0D0-3F1F2569F35D}"/>
          </ac:spMkLst>
        </pc:spChg>
        <pc:picChg chg="mod">
          <ac:chgData name="Adam Stone" userId="6b9f8389-5b5c-4193-b9a2-c875581cd867" providerId="ADAL" clId="{2CC5FC39-8533-4260-A329-07E5649689E1}" dt="2024-05-28T20:14:30.563" v="1158" actId="1076"/>
          <ac:picMkLst>
            <pc:docMk/>
            <pc:sldMk cId="528748170" sldId="432"/>
            <ac:picMk id="2050" creationId="{388AC4CF-0DDA-C66A-3AEC-99B85E7747AF}"/>
          </ac:picMkLst>
        </pc:picChg>
      </pc:sldChg>
      <pc:sldChg chg="addSp delSp modSp del mod">
        <pc:chgData name="Adam Stone" userId="6b9f8389-5b5c-4193-b9a2-c875581cd867" providerId="ADAL" clId="{2CC5FC39-8533-4260-A329-07E5649689E1}" dt="2024-05-28T20:09:17.560" v="1131" actId="47"/>
        <pc:sldMkLst>
          <pc:docMk/>
          <pc:sldMk cId="2727885976" sldId="2146850275"/>
        </pc:sldMkLst>
        <pc:spChg chg="add del mod">
          <ac:chgData name="Adam Stone" userId="6b9f8389-5b5c-4193-b9a2-c875581cd867" providerId="ADAL" clId="{2CC5FC39-8533-4260-A329-07E5649689E1}" dt="2024-05-28T20:09:15.565" v="1130" actId="478"/>
          <ac:spMkLst>
            <pc:docMk/>
            <pc:sldMk cId="2727885976" sldId="2146850275"/>
            <ac:spMk id="3" creationId="{6F70169F-141C-52B1-C353-5AE7280A01D9}"/>
          </ac:spMkLst>
        </pc:spChg>
        <pc:spChg chg="del mod">
          <ac:chgData name="Adam Stone" userId="6b9f8389-5b5c-4193-b9a2-c875581cd867" providerId="ADAL" clId="{2CC5FC39-8533-4260-A329-07E5649689E1}" dt="2024-05-28T20:09:12.027" v="1128" actId="478"/>
          <ac:spMkLst>
            <pc:docMk/>
            <pc:sldMk cId="2727885976" sldId="2146850275"/>
            <ac:spMk id="8" creationId="{6A9CF059-6D5E-50D3-DCFF-3276C010C245}"/>
          </ac:spMkLst>
        </pc:spChg>
        <pc:picChg chg="del">
          <ac:chgData name="Adam Stone" userId="6b9f8389-5b5c-4193-b9a2-c875581cd867" providerId="ADAL" clId="{2CC5FC39-8533-4260-A329-07E5649689E1}" dt="2024-05-28T20:09:14.307" v="1129" actId="478"/>
          <ac:picMkLst>
            <pc:docMk/>
            <pc:sldMk cId="2727885976" sldId="2146850275"/>
            <ac:picMk id="2" creationId="{0DC5EFFE-FD5C-8B24-FCBB-CADB57ABE21A}"/>
          </ac:picMkLst>
        </pc:picChg>
      </pc:sldChg>
      <pc:sldChg chg="modSp mod">
        <pc:chgData name="Adam Stone" userId="6b9f8389-5b5c-4193-b9a2-c875581cd867" providerId="ADAL" clId="{2CC5FC39-8533-4260-A329-07E5649689E1}" dt="2024-05-28T20:49:35.071" v="1449" actId="14100"/>
        <pc:sldMkLst>
          <pc:docMk/>
          <pc:sldMk cId="1813073002" sldId="2146850278"/>
        </pc:sldMkLst>
        <pc:spChg chg="mod">
          <ac:chgData name="Adam Stone" userId="6b9f8389-5b5c-4193-b9a2-c875581cd867" providerId="ADAL" clId="{2CC5FC39-8533-4260-A329-07E5649689E1}" dt="2024-05-28T20:49:35.071" v="1449" actId="14100"/>
          <ac:spMkLst>
            <pc:docMk/>
            <pc:sldMk cId="1813073002" sldId="2146850278"/>
            <ac:spMk id="4" creationId="{6CAD9676-6C42-BFA5-000B-5EF6F93029E0}"/>
          </ac:spMkLst>
        </pc:spChg>
        <pc:picChg chg="mod">
          <ac:chgData name="Adam Stone" userId="6b9f8389-5b5c-4193-b9a2-c875581cd867" providerId="ADAL" clId="{2CC5FC39-8533-4260-A329-07E5649689E1}" dt="2024-05-28T20:49:32.063" v="1448" actId="1076"/>
          <ac:picMkLst>
            <pc:docMk/>
            <pc:sldMk cId="1813073002" sldId="2146850278"/>
            <ac:picMk id="5122" creationId="{0FB8F832-87FF-4671-7923-6028DBD2EE75}"/>
          </ac:picMkLst>
        </pc:picChg>
      </pc:sldChg>
      <pc:sldChg chg="modSp mod">
        <pc:chgData name="Adam Stone" userId="6b9f8389-5b5c-4193-b9a2-c875581cd867" providerId="ADAL" clId="{2CC5FC39-8533-4260-A329-07E5649689E1}" dt="2024-05-28T20:26:02.646" v="1320" actId="1076"/>
        <pc:sldMkLst>
          <pc:docMk/>
          <pc:sldMk cId="3189093122" sldId="2146850280"/>
        </pc:sldMkLst>
        <pc:spChg chg="mod">
          <ac:chgData name="Adam Stone" userId="6b9f8389-5b5c-4193-b9a2-c875581cd867" providerId="ADAL" clId="{2CC5FC39-8533-4260-A329-07E5649689E1}" dt="2024-05-28T20:26:02.646" v="1320" actId="1076"/>
          <ac:spMkLst>
            <pc:docMk/>
            <pc:sldMk cId="3189093122" sldId="2146850280"/>
            <ac:spMk id="3" creationId="{35A59DE7-84EA-E83F-E0E4-D112AA0769E3}"/>
          </ac:spMkLst>
        </pc:spChg>
      </pc:sldChg>
      <pc:sldChg chg="modSp mod">
        <pc:chgData name="Adam Stone" userId="6b9f8389-5b5c-4193-b9a2-c875581cd867" providerId="ADAL" clId="{2CC5FC39-8533-4260-A329-07E5649689E1}" dt="2024-05-28T20:49:23.154" v="1447" actId="255"/>
        <pc:sldMkLst>
          <pc:docMk/>
          <pc:sldMk cId="3458588750" sldId="2146850281"/>
        </pc:sldMkLst>
        <pc:spChg chg="mod">
          <ac:chgData name="Adam Stone" userId="6b9f8389-5b5c-4193-b9a2-c875581cd867" providerId="ADAL" clId="{2CC5FC39-8533-4260-A329-07E5649689E1}" dt="2024-05-28T20:49:23.154" v="1447" actId="255"/>
          <ac:spMkLst>
            <pc:docMk/>
            <pc:sldMk cId="3458588750" sldId="2146850281"/>
            <ac:spMk id="4" creationId="{6CAD9676-6C42-BFA5-000B-5EF6F93029E0}"/>
          </ac:spMkLst>
        </pc:spChg>
        <pc:picChg chg="mod">
          <ac:chgData name="Adam Stone" userId="6b9f8389-5b5c-4193-b9a2-c875581cd867" providerId="ADAL" clId="{2CC5FC39-8533-4260-A329-07E5649689E1}" dt="2024-05-28T20:49:13.846" v="1444" actId="1076"/>
          <ac:picMkLst>
            <pc:docMk/>
            <pc:sldMk cId="3458588750" sldId="2146850281"/>
            <ac:picMk id="3" creationId="{F7615EA0-8364-5C57-21DB-20FAE04BE2CA}"/>
          </ac:picMkLst>
        </pc:picChg>
      </pc:sldChg>
      <pc:sldChg chg="modSp mod">
        <pc:chgData name="Adam Stone" userId="6b9f8389-5b5c-4193-b9a2-c875581cd867" providerId="ADAL" clId="{2CC5FC39-8533-4260-A329-07E5649689E1}" dt="2024-05-28T19:11:47.438" v="619" actId="27636"/>
        <pc:sldMkLst>
          <pc:docMk/>
          <pc:sldMk cId="3692537872" sldId="2146850282"/>
        </pc:sldMkLst>
        <pc:spChg chg="mod">
          <ac:chgData name="Adam Stone" userId="6b9f8389-5b5c-4193-b9a2-c875581cd867" providerId="ADAL" clId="{2CC5FC39-8533-4260-A329-07E5649689E1}" dt="2024-05-28T19:11:47.438" v="619" actId="27636"/>
          <ac:spMkLst>
            <pc:docMk/>
            <pc:sldMk cId="3692537872" sldId="2146850282"/>
            <ac:spMk id="3" creationId="{350CA4F0-2FFF-F06C-B7E8-FF1E122DE85E}"/>
          </ac:spMkLst>
        </pc:spChg>
        <pc:picChg chg="mod">
          <ac:chgData name="Adam Stone" userId="6b9f8389-5b5c-4193-b9a2-c875581cd867" providerId="ADAL" clId="{2CC5FC39-8533-4260-A329-07E5649689E1}" dt="2024-05-28T19:11:28.439" v="607" actId="1076"/>
          <ac:picMkLst>
            <pc:docMk/>
            <pc:sldMk cId="3692537872" sldId="2146850282"/>
            <ac:picMk id="5" creationId="{03E2D76F-E500-9E9C-57F3-22FCBA3327DC}"/>
          </ac:picMkLst>
        </pc:picChg>
      </pc:sldChg>
      <pc:sldChg chg="addSp delSp modSp mod">
        <pc:chgData name="Adam Stone" userId="6b9f8389-5b5c-4193-b9a2-c875581cd867" providerId="ADAL" clId="{2CC5FC39-8533-4260-A329-07E5649689E1}" dt="2024-05-28T20:20:12.291" v="1266" actId="1076"/>
        <pc:sldMkLst>
          <pc:docMk/>
          <pc:sldMk cId="639760372" sldId="2146850284"/>
        </pc:sldMkLst>
        <pc:spChg chg="mod">
          <ac:chgData name="Adam Stone" userId="6b9f8389-5b5c-4193-b9a2-c875581cd867" providerId="ADAL" clId="{2CC5FC39-8533-4260-A329-07E5649689E1}" dt="2024-05-28T20:18:14.961" v="1175" actId="255"/>
          <ac:spMkLst>
            <pc:docMk/>
            <pc:sldMk cId="639760372" sldId="2146850284"/>
            <ac:spMk id="2" creationId="{70E30294-64A0-58EE-03E2-25CB284E13AC}"/>
          </ac:spMkLst>
        </pc:spChg>
        <pc:spChg chg="mod">
          <ac:chgData name="Adam Stone" userId="6b9f8389-5b5c-4193-b9a2-c875581cd867" providerId="ADAL" clId="{2CC5FC39-8533-4260-A329-07E5649689E1}" dt="2024-05-28T20:20:01.580" v="1263" actId="1076"/>
          <ac:spMkLst>
            <pc:docMk/>
            <pc:sldMk cId="639760372" sldId="2146850284"/>
            <ac:spMk id="3" creationId="{2070BAF4-3498-5CDC-261D-DB8319D80EC0}"/>
          </ac:spMkLst>
        </pc:spChg>
        <pc:picChg chg="add del mod">
          <ac:chgData name="Adam Stone" userId="6b9f8389-5b5c-4193-b9a2-c875581cd867" providerId="ADAL" clId="{2CC5FC39-8533-4260-A329-07E5649689E1}" dt="2024-05-28T20:20:02.281" v="1264"/>
          <ac:picMkLst>
            <pc:docMk/>
            <pc:sldMk cId="639760372" sldId="2146850284"/>
            <ac:picMk id="5122" creationId="{0C1EAB28-F54D-A982-02F7-F84FCB541329}"/>
          </ac:picMkLst>
        </pc:picChg>
        <pc:picChg chg="add mod">
          <ac:chgData name="Adam Stone" userId="6b9f8389-5b5c-4193-b9a2-c875581cd867" providerId="ADAL" clId="{2CC5FC39-8533-4260-A329-07E5649689E1}" dt="2024-05-28T20:20:12.291" v="1266" actId="1076"/>
          <ac:picMkLst>
            <pc:docMk/>
            <pc:sldMk cId="639760372" sldId="2146850284"/>
            <ac:picMk id="5124" creationId="{66EC61AF-9FE8-1CA4-049B-3CA43C5B1CAF}"/>
          </ac:picMkLst>
        </pc:picChg>
      </pc:sldChg>
      <pc:sldChg chg="modSp mod">
        <pc:chgData name="Adam Stone" userId="6b9f8389-5b5c-4193-b9a2-c875581cd867" providerId="ADAL" clId="{2CC5FC39-8533-4260-A329-07E5649689E1}" dt="2024-05-28T19:43:05.774" v="789" actId="14100"/>
        <pc:sldMkLst>
          <pc:docMk/>
          <pc:sldMk cId="3897799177" sldId="2146850285"/>
        </pc:sldMkLst>
        <pc:spChg chg="mod">
          <ac:chgData name="Adam Stone" userId="6b9f8389-5b5c-4193-b9a2-c875581cd867" providerId="ADAL" clId="{2CC5FC39-8533-4260-A329-07E5649689E1}" dt="2024-05-28T19:42:29.557" v="781" actId="255"/>
          <ac:spMkLst>
            <pc:docMk/>
            <pc:sldMk cId="3897799177" sldId="2146850285"/>
            <ac:spMk id="2" creationId="{EA20BBC9-AAE0-6100-0C13-AEA492A0BEDA}"/>
          </ac:spMkLst>
        </pc:spChg>
        <pc:spChg chg="mod">
          <ac:chgData name="Adam Stone" userId="6b9f8389-5b5c-4193-b9a2-c875581cd867" providerId="ADAL" clId="{2CC5FC39-8533-4260-A329-07E5649689E1}" dt="2024-05-28T19:43:05.774" v="789" actId="14100"/>
          <ac:spMkLst>
            <pc:docMk/>
            <pc:sldMk cId="3897799177" sldId="2146850285"/>
            <ac:spMk id="3" creationId="{317B6466-8B3B-1B47-EFBC-42A8809669BE}"/>
          </ac:spMkLst>
        </pc:spChg>
      </pc:sldChg>
      <pc:sldMasterChg chg="delSldLayout">
        <pc:chgData name="Adam Stone" userId="6b9f8389-5b5c-4193-b9a2-c875581cd867" providerId="ADAL" clId="{2CC5FC39-8533-4260-A329-07E5649689E1}" dt="2024-05-28T20:09:17.560" v="1131" actId="47"/>
        <pc:sldMasterMkLst>
          <pc:docMk/>
          <pc:sldMasterMk cId="0" sldId="2147483648"/>
        </pc:sldMasterMkLst>
        <pc:sldLayoutChg chg="del">
          <pc:chgData name="Adam Stone" userId="6b9f8389-5b5c-4193-b9a2-c875581cd867" providerId="ADAL" clId="{2CC5FC39-8533-4260-A329-07E5649689E1}" dt="2024-05-28T20:09:17.560" v="1131" actId="47"/>
          <pc:sldLayoutMkLst>
            <pc:docMk/>
            <pc:sldMasterMk cId="0" sldId="2147483648"/>
            <pc:sldLayoutMk cId="694652395" sldId="2147485233"/>
          </pc:sldLayoutMkLst>
        </pc:sldLayoutChg>
      </pc:sldMasterChg>
    </pc:docChg>
  </pc:docChgLst>
  <pc:docChgLst>
    <pc:chgData name="Adam Stone" userId="6b9f8389-5b5c-4193-b9a2-c875581cd867" providerId="ADAL" clId="{DA772E22-905C-4685-B7F0-8475B95586B7}"/>
    <pc:docChg chg="undo custSel addSld delSld modSld">
      <pc:chgData name="Adam Stone" userId="6b9f8389-5b5c-4193-b9a2-c875581cd867" providerId="ADAL" clId="{DA772E22-905C-4685-B7F0-8475B95586B7}" dt="2024-03-27T15:50:56.678" v="782" actId="20577"/>
      <pc:docMkLst>
        <pc:docMk/>
      </pc:docMkLst>
      <pc:sldChg chg="modSp mod">
        <pc:chgData name="Adam Stone" userId="6b9f8389-5b5c-4193-b9a2-c875581cd867" providerId="ADAL" clId="{DA772E22-905C-4685-B7F0-8475B95586B7}" dt="2024-03-27T15:35:24.636" v="66"/>
        <pc:sldMkLst>
          <pc:docMk/>
          <pc:sldMk cId="0" sldId="259"/>
        </pc:sldMkLst>
        <pc:spChg chg="mod">
          <ac:chgData name="Adam Stone" userId="6b9f8389-5b5c-4193-b9a2-c875581cd867" providerId="ADAL" clId="{DA772E22-905C-4685-B7F0-8475B95586B7}" dt="2024-03-27T15:35:24.636" v="66"/>
          <ac:spMkLst>
            <pc:docMk/>
            <pc:sldMk cId="0" sldId="259"/>
            <ac:spMk id="7170" creationId="{E15C4432-C538-D613-0BC7-4E973909431F}"/>
          </ac:spMkLst>
        </pc:spChg>
      </pc:sldChg>
      <pc:sldChg chg="modSp mod">
        <pc:chgData name="Adam Stone" userId="6b9f8389-5b5c-4193-b9a2-c875581cd867" providerId="ADAL" clId="{DA772E22-905C-4685-B7F0-8475B95586B7}" dt="2024-03-27T15:36:41.317" v="150" actId="5793"/>
        <pc:sldMkLst>
          <pc:docMk/>
          <pc:sldMk cId="0" sldId="313"/>
        </pc:sldMkLst>
        <pc:spChg chg="mod">
          <ac:chgData name="Adam Stone" userId="6b9f8389-5b5c-4193-b9a2-c875581cd867" providerId="ADAL" clId="{DA772E22-905C-4685-B7F0-8475B95586B7}" dt="2024-03-27T15:36:41.317" v="150" actId="5793"/>
          <ac:spMkLst>
            <pc:docMk/>
            <pc:sldMk cId="0" sldId="313"/>
            <ac:spMk id="19458" creationId="{C233F85F-BF72-1F1C-BBFC-52B16E97C935}"/>
          </ac:spMkLst>
        </pc:spChg>
      </pc:sldChg>
      <pc:sldChg chg="modSp mod">
        <pc:chgData name="Adam Stone" userId="6b9f8389-5b5c-4193-b9a2-c875581cd867" providerId="ADAL" clId="{DA772E22-905C-4685-B7F0-8475B95586B7}" dt="2024-03-27T15:45:54.775" v="740" actId="20577"/>
        <pc:sldMkLst>
          <pc:docMk/>
          <pc:sldMk cId="174889480" sldId="354"/>
        </pc:sldMkLst>
        <pc:spChg chg="mod">
          <ac:chgData name="Adam Stone" userId="6b9f8389-5b5c-4193-b9a2-c875581cd867" providerId="ADAL" clId="{DA772E22-905C-4685-B7F0-8475B95586B7}" dt="2024-03-27T15:45:54.775" v="740" actId="20577"/>
          <ac:spMkLst>
            <pc:docMk/>
            <pc:sldMk cId="174889480" sldId="354"/>
            <ac:spMk id="2" creationId="{27795A7F-0B16-4FCA-AE83-E6478D6661B7}"/>
          </ac:spMkLst>
        </pc:spChg>
      </pc:sldChg>
      <pc:sldChg chg="del">
        <pc:chgData name="Adam Stone" userId="6b9f8389-5b5c-4193-b9a2-c875581cd867" providerId="ADAL" clId="{DA772E22-905C-4685-B7F0-8475B95586B7}" dt="2024-03-27T15:45:36.885" v="719" actId="47"/>
        <pc:sldMkLst>
          <pc:docMk/>
          <pc:sldMk cId="2920667764" sldId="397"/>
        </pc:sldMkLst>
      </pc:sldChg>
      <pc:sldChg chg="addSp delSp">
        <pc:chgData name="Adam Stone" userId="6b9f8389-5b5c-4193-b9a2-c875581cd867" providerId="ADAL" clId="{DA772E22-905C-4685-B7F0-8475B95586B7}" dt="2024-03-27T15:50:40.183" v="761"/>
        <pc:sldMkLst>
          <pc:docMk/>
          <pc:sldMk cId="1903966999" sldId="405"/>
        </pc:sldMkLst>
        <pc:picChg chg="add del">
          <ac:chgData name="Adam Stone" userId="6b9f8389-5b5c-4193-b9a2-c875581cd867" providerId="ADAL" clId="{DA772E22-905C-4685-B7F0-8475B95586B7}" dt="2024-03-27T15:50:40.183" v="761"/>
          <ac:picMkLst>
            <pc:docMk/>
            <pc:sldMk cId="1903966999" sldId="405"/>
            <ac:picMk id="1026" creationId="{2C02A566-850D-A523-CA4B-280AD8BA03E2}"/>
          </ac:picMkLst>
        </pc:picChg>
      </pc:sldChg>
      <pc:sldChg chg="modNotesTx">
        <pc:chgData name="Adam Stone" userId="6b9f8389-5b5c-4193-b9a2-c875581cd867" providerId="ADAL" clId="{DA772E22-905C-4685-B7F0-8475B95586B7}" dt="2024-03-27T15:36:59.220" v="186" actId="20577"/>
        <pc:sldMkLst>
          <pc:docMk/>
          <pc:sldMk cId="854321394" sldId="410"/>
        </pc:sldMkLst>
      </pc:sldChg>
      <pc:sldChg chg="addSp delSp modSp new mod modClrScheme chgLayout">
        <pc:chgData name="Adam Stone" userId="6b9f8389-5b5c-4193-b9a2-c875581cd867" providerId="ADAL" clId="{DA772E22-905C-4685-B7F0-8475B95586B7}" dt="2024-03-27T15:44:54.304" v="717"/>
        <pc:sldMkLst>
          <pc:docMk/>
          <pc:sldMk cId="3629517035" sldId="423"/>
        </pc:sldMkLst>
        <pc:spChg chg="mod">
          <ac:chgData name="Adam Stone" userId="6b9f8389-5b5c-4193-b9a2-c875581cd867" providerId="ADAL" clId="{DA772E22-905C-4685-B7F0-8475B95586B7}" dt="2024-03-27T15:34:34.291" v="63" actId="26606"/>
          <ac:spMkLst>
            <pc:docMk/>
            <pc:sldMk cId="3629517035" sldId="423"/>
            <ac:spMk id="2" creationId="{8E6E18B9-07C8-5766-1751-1035875D580C}"/>
          </ac:spMkLst>
        </pc:spChg>
        <pc:spChg chg="mod">
          <ac:chgData name="Adam Stone" userId="6b9f8389-5b5c-4193-b9a2-c875581cd867" providerId="ADAL" clId="{DA772E22-905C-4685-B7F0-8475B95586B7}" dt="2024-03-27T15:44:44.965" v="715" actId="27636"/>
          <ac:spMkLst>
            <pc:docMk/>
            <pc:sldMk cId="3629517035" sldId="423"/>
            <ac:spMk id="3" creationId="{C1469BD4-5EFD-69B9-58C9-EBF04432E0D2}"/>
          </ac:spMkLst>
        </pc:spChg>
        <pc:picChg chg="add del mod">
          <ac:chgData name="Adam Stone" userId="6b9f8389-5b5c-4193-b9a2-c875581cd867" providerId="ADAL" clId="{DA772E22-905C-4685-B7F0-8475B95586B7}" dt="2024-03-27T15:44:53.556" v="716" actId="478"/>
          <ac:picMkLst>
            <pc:docMk/>
            <pc:sldMk cId="3629517035" sldId="423"/>
            <ac:picMk id="4" creationId="{CD859B40-18ED-9081-709B-5787B11CBF74}"/>
          </ac:picMkLst>
        </pc:picChg>
        <pc:picChg chg="add mod">
          <ac:chgData name="Adam Stone" userId="6b9f8389-5b5c-4193-b9a2-c875581cd867" providerId="ADAL" clId="{DA772E22-905C-4685-B7F0-8475B95586B7}" dt="2024-03-27T15:44:54.304" v="717"/>
          <ac:picMkLst>
            <pc:docMk/>
            <pc:sldMk cId="3629517035" sldId="423"/>
            <ac:picMk id="5" creationId="{A47016F0-A7D5-92C0-27FC-3BC313F13B2A}"/>
          </ac:picMkLst>
        </pc:picChg>
      </pc:sldChg>
      <pc:sldChg chg="delSp modSp new mod modClrScheme chgLayout modNotesTx">
        <pc:chgData name="Adam Stone" userId="6b9f8389-5b5c-4193-b9a2-c875581cd867" providerId="ADAL" clId="{DA772E22-905C-4685-B7F0-8475B95586B7}" dt="2024-03-27T15:46:49.122" v="759" actId="20577"/>
        <pc:sldMkLst>
          <pc:docMk/>
          <pc:sldMk cId="3254093144" sldId="424"/>
        </pc:sldMkLst>
        <pc:spChg chg="mod">
          <ac:chgData name="Adam Stone" userId="6b9f8389-5b5c-4193-b9a2-c875581cd867" providerId="ADAL" clId="{DA772E22-905C-4685-B7F0-8475B95586B7}" dt="2024-03-27T15:42:58.422" v="652" actId="27636"/>
          <ac:spMkLst>
            <pc:docMk/>
            <pc:sldMk cId="3254093144" sldId="424"/>
            <ac:spMk id="2" creationId="{CA518098-BC37-2083-F27E-105EF6DA72E0}"/>
          </ac:spMkLst>
        </pc:spChg>
        <pc:spChg chg="mod">
          <ac:chgData name="Adam Stone" userId="6b9f8389-5b5c-4193-b9a2-c875581cd867" providerId="ADAL" clId="{DA772E22-905C-4685-B7F0-8475B95586B7}" dt="2024-03-27T15:46:49.122" v="759" actId="20577"/>
          <ac:spMkLst>
            <pc:docMk/>
            <pc:sldMk cId="3254093144" sldId="424"/>
            <ac:spMk id="3" creationId="{9B9C7C5C-D1E8-26A0-6941-24480B548B54}"/>
          </ac:spMkLst>
        </pc:spChg>
        <pc:spChg chg="del">
          <ac:chgData name="Adam Stone" userId="6b9f8389-5b5c-4193-b9a2-c875581cd867" providerId="ADAL" clId="{DA772E22-905C-4685-B7F0-8475B95586B7}" dt="2024-03-27T15:42:58.418" v="651" actId="26606"/>
          <ac:spMkLst>
            <pc:docMk/>
            <pc:sldMk cId="3254093144" sldId="424"/>
            <ac:spMk id="4" creationId="{E970F895-2EEA-6900-AD0E-0B22C4C1C85D}"/>
          </ac:spMkLst>
        </pc:spChg>
      </pc:sldChg>
      <pc:sldChg chg="add">
        <pc:chgData name="Adam Stone" userId="6b9f8389-5b5c-4193-b9a2-c875581cd867" providerId="ADAL" clId="{DA772E22-905C-4685-B7F0-8475B95586B7}" dt="2024-03-27T15:41:56.446" v="512"/>
        <pc:sldMkLst>
          <pc:docMk/>
          <pc:sldMk cId="1762996712" sldId="425"/>
        </pc:sldMkLst>
      </pc:sldChg>
      <pc:sldChg chg="add del">
        <pc:chgData name="Adam Stone" userId="6b9f8389-5b5c-4193-b9a2-c875581cd867" providerId="ADAL" clId="{DA772E22-905C-4685-B7F0-8475B95586B7}" dt="2024-03-27T15:45:01.485" v="718" actId="47"/>
        <pc:sldMkLst>
          <pc:docMk/>
          <pc:sldMk cId="3396587529" sldId="426"/>
        </pc:sldMkLst>
      </pc:sldChg>
      <pc:sldChg chg="add">
        <pc:chgData name="Adam Stone" userId="6b9f8389-5b5c-4193-b9a2-c875581cd867" providerId="ADAL" clId="{DA772E22-905C-4685-B7F0-8475B95586B7}" dt="2024-03-27T15:44:31.578" v="711"/>
        <pc:sldMkLst>
          <pc:docMk/>
          <pc:sldMk cId="1591018007" sldId="427"/>
        </pc:sldMkLst>
      </pc:sldChg>
      <pc:sldChg chg="addSp delSp modSp new mod">
        <pc:chgData name="Adam Stone" userId="6b9f8389-5b5c-4193-b9a2-c875581cd867" providerId="ADAL" clId="{DA772E22-905C-4685-B7F0-8475B95586B7}" dt="2024-03-27T15:50:56.678" v="782" actId="20577"/>
        <pc:sldMkLst>
          <pc:docMk/>
          <pc:sldMk cId="1292756371" sldId="428"/>
        </pc:sldMkLst>
        <pc:spChg chg="mod">
          <ac:chgData name="Adam Stone" userId="6b9f8389-5b5c-4193-b9a2-c875581cd867" providerId="ADAL" clId="{DA772E22-905C-4685-B7F0-8475B95586B7}" dt="2024-03-27T15:50:56.678" v="782" actId="20577"/>
          <ac:spMkLst>
            <pc:docMk/>
            <pc:sldMk cId="1292756371" sldId="428"/>
            <ac:spMk id="2" creationId="{925AD138-78A7-9820-A25B-B0A355808778}"/>
          </ac:spMkLst>
        </pc:spChg>
        <pc:spChg chg="del">
          <ac:chgData name="Adam Stone" userId="6b9f8389-5b5c-4193-b9a2-c875581cd867" providerId="ADAL" clId="{DA772E22-905C-4685-B7F0-8475B95586B7}" dt="2024-03-27T15:50:46.480" v="763"/>
          <ac:spMkLst>
            <pc:docMk/>
            <pc:sldMk cId="1292756371" sldId="428"/>
            <ac:spMk id="4" creationId="{7A5D8E7C-42C4-1A38-AE5C-FA5C4B2FF305}"/>
          </ac:spMkLst>
        </pc:spChg>
        <pc:picChg chg="add mod">
          <ac:chgData name="Adam Stone" userId="6b9f8389-5b5c-4193-b9a2-c875581cd867" providerId="ADAL" clId="{DA772E22-905C-4685-B7F0-8475B95586B7}" dt="2024-03-27T15:50:46.480" v="763"/>
          <ac:picMkLst>
            <pc:docMk/>
            <pc:sldMk cId="1292756371" sldId="428"/>
            <ac:picMk id="2050" creationId="{0A33E4D6-236A-BB28-9478-98030B920D96}"/>
          </ac:picMkLst>
        </pc:picChg>
      </pc:sldChg>
    </pc:docChg>
  </pc:docChgLst>
  <pc:docChgLst>
    <pc:chgData name="Adam Stone" userId="S::adam.stone2@london-fire.gov.uk::6b9f8389-5b5c-4193-b9a2-c875581cd867" providerId="AD" clId="Web-{CD7D7C11-B66F-7C87-6CD7-4547E1ADA34B}"/>
    <pc:docChg chg="delSld modSld">
      <pc:chgData name="Adam Stone" userId="S::adam.stone2@london-fire.gov.uk::6b9f8389-5b5c-4193-b9a2-c875581cd867" providerId="AD" clId="Web-{CD7D7C11-B66F-7C87-6CD7-4547E1ADA34B}" dt="2024-06-05T14:27:17.308" v="66" actId="20577"/>
      <pc:docMkLst>
        <pc:docMk/>
      </pc:docMkLst>
      <pc:sldChg chg="addSp delSp modSp del">
        <pc:chgData name="Adam Stone" userId="S::adam.stone2@london-fire.gov.uk::6b9f8389-5b5c-4193-b9a2-c875581cd867" providerId="AD" clId="Web-{CD7D7C11-B66F-7C87-6CD7-4547E1ADA34B}" dt="2024-06-05T14:14:37.397" v="5" actId="20577"/>
        <pc:sldMkLst>
          <pc:docMk/>
          <pc:sldMk cId="3491665887" sldId="363"/>
        </pc:sldMkLst>
        <pc:spChg chg="add del mod">
          <ac:chgData name="Adam Stone" userId="S::adam.stone2@london-fire.gov.uk::6b9f8389-5b5c-4193-b9a2-c875581cd867" providerId="AD" clId="Web-{CD7D7C11-B66F-7C87-6CD7-4547E1ADA34B}" dt="2024-06-05T14:14:37.397" v="5" actId="20577"/>
          <ac:spMkLst>
            <pc:docMk/>
            <pc:sldMk cId="3491665887" sldId="363"/>
            <ac:spMk id="2" creationId="{DBB19863-F427-4B1B-9E2D-6637B8A73339}"/>
          </ac:spMkLst>
        </pc:spChg>
        <pc:spChg chg="add del mod">
          <ac:chgData name="Adam Stone" userId="S::adam.stone2@london-fire.gov.uk::6b9f8389-5b5c-4193-b9a2-c875581cd867" providerId="AD" clId="Web-{CD7D7C11-B66F-7C87-6CD7-4547E1ADA34B}" dt="2024-06-05T14:14:28.303" v="4"/>
          <ac:spMkLst>
            <pc:docMk/>
            <pc:sldMk cId="3491665887" sldId="363"/>
            <ac:spMk id="8" creationId="{2E983CB3-4D81-48A1-6004-EFA9B7D442DC}"/>
          </ac:spMkLst>
        </pc:spChg>
      </pc:sldChg>
      <pc:sldChg chg="modSp">
        <pc:chgData name="Adam Stone" userId="S::adam.stone2@london-fire.gov.uk::6b9f8389-5b5c-4193-b9a2-c875581cd867" providerId="AD" clId="Web-{CD7D7C11-B66F-7C87-6CD7-4547E1ADA34B}" dt="2024-06-05T14:14:02.395" v="1" actId="20577"/>
        <pc:sldMkLst>
          <pc:docMk/>
          <pc:sldMk cId="3605557785" sldId="404"/>
        </pc:sldMkLst>
        <pc:spChg chg="mod">
          <ac:chgData name="Adam Stone" userId="S::adam.stone2@london-fire.gov.uk::6b9f8389-5b5c-4193-b9a2-c875581cd867" providerId="AD" clId="Web-{CD7D7C11-B66F-7C87-6CD7-4547E1ADA34B}" dt="2024-06-05T14:14:02.395" v="1" actId="20577"/>
          <ac:spMkLst>
            <pc:docMk/>
            <pc:sldMk cId="3605557785" sldId="404"/>
            <ac:spMk id="2" creationId="{4BC96CCA-44CB-4DB5-BA5F-8D6792A101F6}"/>
          </ac:spMkLst>
        </pc:spChg>
      </pc:sldChg>
      <pc:sldChg chg="modSp">
        <pc:chgData name="Adam Stone" userId="S::adam.stone2@london-fire.gov.uk::6b9f8389-5b5c-4193-b9a2-c875581cd867" providerId="AD" clId="Web-{CD7D7C11-B66F-7C87-6CD7-4547E1ADA34B}" dt="2024-06-05T14:20:53.079" v="49" actId="1076"/>
        <pc:sldMkLst>
          <pc:docMk/>
          <pc:sldMk cId="1462488298" sldId="423"/>
        </pc:sldMkLst>
        <pc:spChg chg="mod">
          <ac:chgData name="Adam Stone" userId="S::adam.stone2@london-fire.gov.uk::6b9f8389-5b5c-4193-b9a2-c875581cd867" providerId="AD" clId="Web-{CD7D7C11-B66F-7C87-6CD7-4547E1ADA34B}" dt="2024-06-05T14:20:45.813" v="48" actId="1076"/>
          <ac:spMkLst>
            <pc:docMk/>
            <pc:sldMk cId="1462488298" sldId="423"/>
            <ac:spMk id="2" creationId="{8E6E18B9-07C8-5766-1751-1035875D580C}"/>
          </ac:spMkLst>
        </pc:spChg>
        <pc:spChg chg="mod">
          <ac:chgData name="Adam Stone" userId="S::adam.stone2@london-fire.gov.uk::6b9f8389-5b5c-4193-b9a2-c875581cd867" providerId="AD" clId="Web-{CD7D7C11-B66F-7C87-6CD7-4547E1ADA34B}" dt="2024-06-05T14:20:53.079" v="49" actId="1076"/>
          <ac:spMkLst>
            <pc:docMk/>
            <pc:sldMk cId="1462488298" sldId="423"/>
            <ac:spMk id="3" creationId="{C1469BD4-5EFD-69B9-58C9-EBF04432E0D2}"/>
          </ac:spMkLst>
        </pc:spChg>
        <pc:picChg chg="mod">
          <ac:chgData name="Adam Stone" userId="S::adam.stone2@london-fire.gov.uk::6b9f8389-5b5c-4193-b9a2-c875581cd867" providerId="AD" clId="Web-{CD7D7C11-B66F-7C87-6CD7-4547E1ADA34B}" dt="2024-06-05T14:19:40.090" v="7" actId="1076"/>
          <ac:picMkLst>
            <pc:docMk/>
            <pc:sldMk cId="1462488298" sldId="423"/>
            <ac:picMk id="5" creationId="{A47016F0-A7D5-92C0-27FC-3BC313F13B2A}"/>
          </ac:picMkLst>
        </pc:picChg>
      </pc:sldChg>
      <pc:sldChg chg="modSp">
        <pc:chgData name="Adam Stone" userId="S::adam.stone2@london-fire.gov.uk::6b9f8389-5b5c-4193-b9a2-c875581cd867" providerId="AD" clId="Web-{CD7D7C11-B66F-7C87-6CD7-4547E1ADA34B}" dt="2024-06-05T14:27:17.308" v="66" actId="20577"/>
        <pc:sldMkLst>
          <pc:docMk/>
          <pc:sldMk cId="3477259440" sldId="427"/>
        </pc:sldMkLst>
        <pc:spChg chg="mod">
          <ac:chgData name="Adam Stone" userId="S::adam.stone2@london-fire.gov.uk::6b9f8389-5b5c-4193-b9a2-c875581cd867" providerId="AD" clId="Web-{CD7D7C11-B66F-7C87-6CD7-4547E1ADA34B}" dt="2024-06-05T14:27:17.308" v="66" actId="20577"/>
          <ac:spMkLst>
            <pc:docMk/>
            <pc:sldMk cId="3477259440" sldId="427"/>
            <ac:spMk id="3" creationId="{CCCEB1C5-38BC-9A69-C200-6EA6B2D4B2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6652FEF-449B-0D2A-10D3-5D3448DE9ADF}"/>
              </a:ext>
            </a:extLst>
          </p:cNvPr>
          <p:cNvSpPr>
            <a:spLocks noGrp="1" noChangeArrowheads="1"/>
          </p:cNvSpPr>
          <p:nvPr>
            <p:ph type="hdr" sz="quarter"/>
          </p:nvPr>
        </p:nvSpPr>
        <p:spPr bwMode="auto">
          <a:xfrm>
            <a:off x="0" y="0"/>
            <a:ext cx="2889938"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953CAD1E-55B6-4A04-7C96-88900AFD836A}"/>
              </a:ext>
            </a:extLst>
          </p:cNvPr>
          <p:cNvSpPr>
            <a:spLocks noGrp="1" noChangeArrowheads="1"/>
          </p:cNvSpPr>
          <p:nvPr>
            <p:ph type="dt" idx="1"/>
          </p:nvPr>
        </p:nvSpPr>
        <p:spPr bwMode="auto">
          <a:xfrm>
            <a:off x="3777607" y="0"/>
            <a:ext cx="2889938"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7172" name="Rectangle 4">
            <a:extLst>
              <a:ext uri="{FF2B5EF4-FFF2-40B4-BE49-F238E27FC236}">
                <a16:creationId xmlns:a16="http://schemas.microsoft.com/office/drawing/2014/main" id="{DA1A77C6-083E-15C2-7A8E-A648D244FB48}"/>
              </a:ext>
            </a:extLst>
          </p:cNvPr>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6B3C2FFB-8322-1A12-4332-A0BE2F262954}"/>
              </a:ext>
            </a:extLst>
          </p:cNvPr>
          <p:cNvSpPr>
            <a:spLocks noGrp="1" noChangeArrowheads="1"/>
          </p:cNvSpPr>
          <p:nvPr>
            <p:ph type="body" sz="quarter" idx="3"/>
          </p:nvPr>
        </p:nvSpPr>
        <p:spPr bwMode="auto">
          <a:xfrm>
            <a:off x="666909" y="4715153"/>
            <a:ext cx="5335270"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A536657E-29B8-617B-8F9C-107340A8AD40}"/>
              </a:ext>
            </a:extLst>
          </p:cNvPr>
          <p:cNvSpPr>
            <a:spLocks noGrp="1" noChangeArrowheads="1"/>
          </p:cNvSpPr>
          <p:nvPr>
            <p:ph type="ftr" sz="quarter" idx="4"/>
          </p:nvPr>
        </p:nvSpPr>
        <p:spPr bwMode="auto">
          <a:xfrm>
            <a:off x="0" y="9428583"/>
            <a:ext cx="2889938"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6E271BBA-4F3F-A0F9-E50B-0A46623D0162}"/>
              </a:ext>
            </a:extLst>
          </p:cNvPr>
          <p:cNvSpPr>
            <a:spLocks noGrp="1" noChangeArrowheads="1"/>
          </p:cNvSpPr>
          <p:nvPr>
            <p:ph type="sldNum" sz="quarter" idx="5"/>
          </p:nvPr>
        </p:nvSpPr>
        <p:spPr bwMode="auto">
          <a:xfrm>
            <a:off x="3777607" y="9428583"/>
            <a:ext cx="2889938"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3D89FB-73B6-9042-889D-E090F2D8DD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388938" algn="l" rtl="0" eaLnBrk="0" fontAlgn="base" hangingPunct="0">
      <a:spcBef>
        <a:spcPct val="30000"/>
      </a:spcBef>
      <a:spcAft>
        <a:spcPct val="0"/>
      </a:spcAft>
      <a:defRPr sz="1000" kern="1200">
        <a:solidFill>
          <a:schemeClr val="tx1"/>
        </a:solidFill>
        <a:latin typeface="Arial" charset="0"/>
        <a:ea typeface="+mn-ea"/>
        <a:cs typeface="+mn-cs"/>
      </a:defRPr>
    </a:lvl2pPr>
    <a:lvl3pPr marL="777875" algn="l" rtl="0" eaLnBrk="0" fontAlgn="base" hangingPunct="0">
      <a:spcBef>
        <a:spcPct val="30000"/>
      </a:spcBef>
      <a:spcAft>
        <a:spcPct val="0"/>
      </a:spcAft>
      <a:defRPr sz="1000" kern="1200">
        <a:solidFill>
          <a:schemeClr val="tx1"/>
        </a:solidFill>
        <a:latin typeface="Arial" charset="0"/>
        <a:ea typeface="+mn-ea"/>
        <a:cs typeface="+mn-cs"/>
      </a:defRPr>
    </a:lvl3pPr>
    <a:lvl4pPr marL="1168400" algn="l" rtl="0" eaLnBrk="0" fontAlgn="base" hangingPunct="0">
      <a:spcBef>
        <a:spcPct val="30000"/>
      </a:spcBef>
      <a:spcAft>
        <a:spcPct val="0"/>
      </a:spcAft>
      <a:defRPr sz="1000" kern="1200">
        <a:solidFill>
          <a:schemeClr val="tx1"/>
        </a:solidFill>
        <a:latin typeface="Arial" charset="0"/>
        <a:ea typeface="+mn-ea"/>
        <a:cs typeface="+mn-cs"/>
      </a:defRPr>
    </a:lvl4pPr>
    <a:lvl5pPr marL="1557338" algn="l" rtl="0" eaLnBrk="0" fontAlgn="base" hangingPunct="0">
      <a:spcBef>
        <a:spcPct val="30000"/>
      </a:spcBef>
      <a:spcAft>
        <a:spcPct val="0"/>
      </a:spcAft>
      <a:defRPr sz="1000" kern="1200">
        <a:solidFill>
          <a:schemeClr val="tx1"/>
        </a:solidFill>
        <a:latin typeface="Arial" charset="0"/>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science/article/pii/S0048969722023300?via%3Dihu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url?sa=i&amp;rct=j&amp;q=&amp;esrc=s&amp;source=web&amp;cd=&amp;cad=rja&amp;uact=8&amp;ved=0CAQQw7AJahcKEwiov9L46N38AhUAAAAAHQAAAAAQAg&amp;url=https%3A%2F%2Fwww.iarc.who.int%2Fnews-events%2Fiarc-monographs-evaluate-the-carcinogenicity-of-occupational-exposure-as-a-firefighter%2F&amp;psig=AOvVaw1aHFST_Txqi-cJ9UghslJS&amp;ust=167456766635731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dnmedia.eurofins.com/eurofins-us/media/12158586/pfas-exposure-self-collection-blood-test.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epa.gov/pfas/our-current-understanding-human-health-and-environmental-risks-pfa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alleri.co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england.nhs.uk/cancer/early-diagnosis/screening-and-earlier-diagnosis/" TargetMode="External"/><Relationship Id="rId4" Type="http://schemas.openxmlformats.org/officeDocument/2006/relationships/hyperlink" Target="https://www.nhs-galleri.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rescueintellitech.com/en/solo-rescue-decon-washer/"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respiroclenz.com/"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143846392100215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8E8EBD5D-73F8-2636-4855-733A5313AE5E}"/>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2917E5BC-D41D-2DD1-3947-083E908528B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a:latin typeface="Arial" panose="020B0604020202020204" pitchFamily="34" charset="0"/>
              </a:rPr>
              <a:t>Introduction.</a:t>
            </a:r>
          </a:p>
          <a:p>
            <a:endParaRPr lang="en-GB" altLang="en-US" sz="1000">
              <a:latin typeface="Arial" panose="020B0604020202020204" pitchFamily="34" charset="0"/>
            </a:endParaRPr>
          </a:p>
          <a:p>
            <a:endParaRPr lang="en-GB" altLang="en-US">
              <a:latin typeface="Arial" panose="020B0604020202020204" pitchFamily="34" charset="0"/>
            </a:endParaRPr>
          </a:p>
        </p:txBody>
      </p:sp>
      <p:sp>
        <p:nvSpPr>
          <p:cNvPr id="9219" name="Slide Number Placeholder 3">
            <a:extLst>
              <a:ext uri="{FF2B5EF4-FFF2-40B4-BE49-F238E27FC236}">
                <a16:creationId xmlns:a16="http://schemas.microsoft.com/office/drawing/2014/main" id="{1F8FCD98-955B-A05A-D872-BE09610A8C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842C8A-C05B-1F46-BF7D-D27BD434225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j-lt"/>
              </a:rPr>
              <a:t>The staff exposure, trainers, fire fighters, methods of exposure (inhalation/ingestion/</a:t>
            </a:r>
            <a:r>
              <a:rPr lang="en-GB" err="1">
                <a:latin typeface="+mj-lt"/>
              </a:rPr>
              <a:t>demeral</a:t>
            </a:r>
            <a:r>
              <a:rPr lang="en-GB">
                <a:latin typeface="+mj-lt"/>
              </a:rPr>
              <a:t>), transient or significant exposure these are all down to the interpterion of the individual. </a:t>
            </a:r>
          </a:p>
          <a:p>
            <a:endParaRPr lang="en-GB">
              <a:latin typeface="+mj-lt"/>
            </a:endParaRPr>
          </a:p>
          <a:p>
            <a:r>
              <a:rPr lang="en-GB">
                <a:latin typeface="+mj-lt"/>
              </a:rPr>
              <a:t>How do we understand this risk further – fire logs or exposure records.</a:t>
            </a:r>
          </a:p>
          <a:p>
            <a:endParaRPr lang="en-GB">
              <a:latin typeface="+mj-lt"/>
            </a:endParaRPr>
          </a:p>
          <a:p>
            <a:r>
              <a:rPr lang="en-GB">
                <a:latin typeface="+mj-lt"/>
              </a:rPr>
              <a:t>The risk appetite and what an FRS? If you purchase an item what is the impact if it’s the incorrect decision. Purchase of BA wash plants can they be leased or purchased? Do you have the resources to accomplished what was set out in </a:t>
            </a:r>
            <a:r>
              <a:rPr lang="en-GB" err="1">
                <a:latin typeface="+mj-lt"/>
              </a:rPr>
              <a:t>UClan</a:t>
            </a:r>
            <a:r>
              <a:rPr lang="en-GB">
                <a:latin typeface="+mj-lt"/>
              </a:rPr>
              <a:t> report. There is a balance between science and operational role and common sense approach.</a:t>
            </a:r>
          </a:p>
          <a:p>
            <a:endParaRPr lang="en-GB">
              <a:latin typeface="+mj-lt"/>
            </a:endParaRPr>
          </a:p>
          <a:p>
            <a:r>
              <a:rPr lang="en-GB">
                <a:latin typeface="+mj-lt"/>
              </a:rPr>
              <a:t>There is a FOG and raft of research out there and some is reliable and some equally may not be. An example of this is what does PPE do currently in the protection of contamination from carbonaceous wears. </a:t>
            </a:r>
          </a:p>
          <a:p>
            <a:endParaRPr lang="en-GB">
              <a:latin typeface="+mj-lt"/>
            </a:endParaRPr>
          </a:p>
          <a:p>
            <a:r>
              <a:rPr lang="en-GB">
                <a:latin typeface="+mj-lt"/>
              </a:rPr>
              <a:t>Is there an alternative motive for manufactures and supplier to sell items backed by research are they independent? </a:t>
            </a:r>
          </a:p>
          <a:p>
            <a:endParaRPr lang="en-GB">
              <a:latin typeface="+mj-lt"/>
            </a:endParaRPr>
          </a:p>
          <a:p>
            <a:r>
              <a:rPr lang="en-GB">
                <a:latin typeface="+mj-lt"/>
              </a:rPr>
              <a:t>Is the country aligned with the rest of the world? Simple answer NO.</a:t>
            </a:r>
          </a:p>
          <a:p>
            <a:endParaRPr lang="en-GB">
              <a:latin typeface="+mj-lt"/>
            </a:endParaRPr>
          </a:p>
          <a:p>
            <a:r>
              <a:rPr lang="en-GB">
                <a:latin typeface="+mj-lt"/>
              </a:rPr>
              <a:t>With the fire contaminants policy do you create further risk whether this disrobing and reducing number of personnel on the incident ground or protecting people from fire contaminants great a greater risk with heat stress. We have exemptions to this policy for life risk.</a:t>
            </a:r>
          </a:p>
          <a:p>
            <a:endParaRPr lang="en-GB">
              <a:latin typeface="+mj-lt"/>
            </a:endParaRPr>
          </a:p>
          <a:p>
            <a:r>
              <a:rPr lang="en-GB">
                <a:latin typeface="+mj-lt"/>
              </a:rPr>
              <a:t>We must provide proportional risk control measures – we still have a job to and cannot completely reduce exposures to zero and no forensically clean. </a:t>
            </a:r>
          </a:p>
          <a:p>
            <a:r>
              <a:rPr lang="en-GB">
                <a:latin typeface="+mj-lt"/>
              </a:rPr>
              <a:t> </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10</a:t>
            </a:fld>
            <a:endParaRPr lang="en-US" altLang="en-US"/>
          </a:p>
        </p:txBody>
      </p:sp>
    </p:spTree>
    <p:extLst>
      <p:ext uri="{BB962C8B-B14F-4D97-AF65-F5344CB8AC3E}">
        <p14:creationId xmlns:p14="http://schemas.microsoft.com/office/powerpoint/2010/main" val="79683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B6B52A35-5CD0-69AB-5BD3-9B3376F9FCB2}"/>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24AADB89-00F3-1245-2F9A-CBA700F877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Further research and testing into fire contaminants</a:t>
            </a:r>
            <a:r>
              <a:rPr lang="en-GB" sz="1000">
                <a:effectLst/>
                <a:latin typeface="Calibri" panose="020F0502020204030204" pitchFamily="34" charset="0"/>
                <a:ea typeface="Times New Roman" panose="02020603050405020304" pitchFamily="18" charset="0"/>
                <a:cs typeface="Calibri" panose="020F0502020204030204" pitchFamily="34" charset="0"/>
              </a:rPr>
              <a:t>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Funding is required to be set aside for collaborative working with universities such as Brighton, UCLAN and Hertfordshire or other specialist bodies (Scientific Advisors-Bureau Veritas-BV).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BV has already provided some goodwill consultancy on this topic, but the extent of this work could mean an extra cost.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may include sponsoring undergraduates to complete projects on behalf of the LFB or Nationally through the NFCC working group which may prove value for money so that work isn’t needlessly repeated between other fire rescue authorities.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Funding may be required to verify some findings from Prof Anna Stec for specific LFB equipment. An example of this is the extent of contamination to workwear which has been justified by a US science paper and ideally tests should be performed on LFB PPE.</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ultimately needs to be a balance of academic science findings and what is reasonably practical and that element of risk from exposure which cannot be eliminated in its entirety and proposed changes will result in a significant cost to the authority. The solutions and recommendations and their suitability for a regional or metropolitan fire service may vary such as the frequency or simultaneous incidents.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Any research will also need support from MSA/Drager/Bristol manufacturers to support the testing. Testing used PPE and Respiratory Protection Equipment will have too many variables to consider, for example, the history of the fire kit and its exposure to fire contaminants and the firefighter actions in the compartment would not have been consistent. These will be important factors when procuring or evaluating any cleaning performance of new equipment such as wash plants.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 consequence of this could mean additional costs with procuring items for testing unless the manufacturers are happy to provide items for free provided in exchange for sharing research findings.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interested stakeholders that are directly affected by the policy and scientific findings, should make their decisions based on scientific work and a cost-benefit analysis where possible. This is owing that one day it may be required in a court of law and protects the fire fighter and authority as a whole.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Areas of consideration for research are listed below. </a:t>
            </a: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These is not exhaustive and subject to full literature using a qualified person and method.</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15000"/>
              </a:lnSpc>
              <a:spcAft>
                <a:spcPts val="800"/>
              </a:spcAft>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Literature search into Decontamination – Fire contaminants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Potential New PPE testing, permeability to fire contaminants – particle flash hood. PPE’s permeability versus different chemicals/effluents versus age/use/damage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Investigating efficiency of the cleaning process of structural PPE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‘Off gassing’ PPE and scene– air quality testing. (Some air quality has been conducted by the SA and health safety department)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Exposure research of LFB fire fighters use of silicon bands reference- </a:t>
            </a:r>
            <a:r>
              <a:rPr lang="en-GB" sz="1000" b="1"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https://www.sciencedirect.com/science/article/pii/S0048969722023300?via%3Dihub</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Looking at scientific data and the absorption of fire contaminants to the body through the hair and skin – Hertfordshire University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Decontamination effectiveness – Hertfordshire University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Fact finding – or procurement testing of BA wash plants and hose wash facilities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Extent of fire contamination to workwear investigate whether new or update workwear is required</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Firefighters exposure to fire effluents: dermal versus inhalation intake (validate and implement methods developed by Haz (skin permeability for different chemicals) -but in relation to firefighters’ dermal exposures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Validate dermal intake versus inhalation (high rise building exercise with the firefighters or wildland/peat fires). Understand better exposures (and dominance) and decontamination methods (with biological testing)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sz="1000">
              <a:latin typeface="Arial" panose="020B0604020202020204" pitchFamily="34" charset="0"/>
            </a:endParaRPr>
          </a:p>
        </p:txBody>
      </p:sp>
      <p:sp>
        <p:nvSpPr>
          <p:cNvPr id="20483" name="Slide Number Placeholder 3">
            <a:extLst>
              <a:ext uri="{FF2B5EF4-FFF2-40B4-BE49-F238E27FC236}">
                <a16:creationId xmlns:a16="http://schemas.microsoft.com/office/drawing/2014/main" id="{9ECD39BF-A1F6-D2E0-6CA1-7399BC22CD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BA9BD78-79E2-5B40-84C8-1FF40D720B7E}"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Recording of BA wears –</a:t>
            </a:r>
            <a:r>
              <a:rPr lang="en-GB" sz="1000">
                <a:effectLst/>
                <a:latin typeface="Calibri" panose="020F0502020204030204" pitchFamily="34" charset="0"/>
                <a:ea typeface="Times New Roman" panose="02020603050405020304" pitchFamily="18" charset="0"/>
                <a:cs typeface="Calibri" panose="020F0502020204030204" pitchFamily="34" charset="0"/>
              </a:rPr>
              <a:t>There is no accurate way of recording the BA wearer exposure record, conditions and any actions performed for example search and rescue, firefighting /ventilation and whether the firefighter performed decontamination at the scene.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new MSA breathing apparatus sets only record breathing rates, they do not cover conditions or activities on the fire ground. There is development work on going to develop the fire grid with MSA. If there is any presumptive legislation and legal claims this could assist in protecting the LFB against future claims.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will be ideal for managing exposure to fire contaminants record and is directly related to health screening which is discussed in more detail below any potential presumptive legislation or legal claims against the LFB.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could be in the form of a database or part of the new BA set integration project or created internally by the IT department.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12</a:t>
            </a:fld>
            <a:endParaRPr lang="en-US" altLang="en-US"/>
          </a:p>
        </p:txBody>
      </p:sp>
    </p:spTree>
    <p:extLst>
      <p:ext uri="{BB962C8B-B14F-4D97-AF65-F5344CB8AC3E}">
        <p14:creationId xmlns:p14="http://schemas.microsoft.com/office/powerpoint/2010/main" val="122562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j-lt"/>
              </a:rPr>
              <a:t>This a draft example of what an exposure log may look like and LFB are considering. In conjunction with the LFB Union section and fire contaminants working group.</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13</a:t>
            </a:fld>
            <a:endParaRPr lang="en-US" altLang="en-US"/>
          </a:p>
        </p:txBody>
      </p:sp>
    </p:spTree>
    <p:extLst>
      <p:ext uri="{BB962C8B-B14F-4D97-AF65-F5344CB8AC3E}">
        <p14:creationId xmlns:p14="http://schemas.microsoft.com/office/powerpoint/2010/main" val="1776484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Health screening</a:t>
            </a:r>
            <a:r>
              <a:rPr lang="en-GB" sz="1000">
                <a:effectLst/>
                <a:latin typeface="Calibri" panose="020F0502020204030204" pitchFamily="34" charset="0"/>
                <a:ea typeface="Times New Roman" panose="02020603050405020304" pitchFamily="18" charset="0"/>
                <a:cs typeface="Calibri" panose="020F0502020204030204" pitchFamily="34" charset="0"/>
              </a:rPr>
              <a:t> – The evidence of increased cancers and other health effects can be found in documents as listed in the scientific evidence from the University of Central Lancaster</a:t>
            </a: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IARC document shows that FF’s are at an increased risk of regarding mesothelioma and bladder cancers document 1 July 2022. </a:t>
            </a:r>
            <a:r>
              <a:rPr lang="en-GB" sz="10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google.com/url?sa=i&amp;rct=j&amp;q=&amp;esrc=s&amp;source=web&amp;cd=&amp;cad=rja&amp;uact=8&amp;ved=0CAQQw7AJahcKEwiov9L46N38AhUAAAAAHQAAAAAQAg&amp;url=https%3A%2F%2Fwww.iarc.who.int%2Fnews-events%2Fiarc-monographs-evaluate-the-carcinogenicity-of-occupational-exposure-as-a-firefighter%2F&amp;psig=AOvVaw1aHFST_Txqi-cJ9UghslJS&amp;ust=1674567666357310</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LFB currently provide a basic medical very three years at a cost of £180 from a third-party provider. This includes the following.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Mental health</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Blood Pressure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Asbestos survey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Glucose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Hearing function test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Cholesterol test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Body mass index</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Lung function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Kidney function – Urine Protein test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Drug test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07000"/>
              </a:lnSpc>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is also a separate physical test – Chester treadmill test.</a:t>
            </a:r>
            <a:r>
              <a:rPr lang="en-GB" sz="100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risk surrounding fire contaminants appears to have a similar connotation to asbestos with the identification of the risk and potential legal ramifications.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current routine period medicals do not consider the risk of fire contaminants. A significant development in the medical services it provides to firefighters and retired members owing to that there is a known and potential latency period of cancer development and post-exposure.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Note - This should have oversight from a medical professional to peer review these suggestions and make a strategic decision to ensure that firefighters receive the correct screening and support/care using the current technology available.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is one of the most important aspects of managing the risk from fire contaminants is early detection of illness, whether for treatment or to make lifestyle changes which could reduce their risk. This would improve morale, make the LFB a more attractive option for employment, addresses the issues of increased cancers within certain ethnicities and reduce the cost impact from sickness and the potential of legal claims.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See evidence of this https://awhsolicitors.co.uk/articles/industrial-disease/fire-fighter-compensation-claims/</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LFB should have full medical at the start of employment to provide a baseline of findings. The logistics of providing medicals to 4500 firefighters within a metropolitan fire service annually as recommended by the scientific papers may not be possible owing to the cost impact of decreasing the intervals between medicals &amp; improving the medical will only increase the cost further. Welling department should not rule out a biannual medical and look into the implications costs. For smaller county authorities this may be more practical owing to naturally the smaller workforce.</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way medicals are managed could be made upon a risk-based approach and how often a firefighter is exposed to carbonaceous materials but also other variables such as age and length of service criteria. Not every firefighter will have the same occupational exposure or attend the same type or number of incidents this could vary significantly depending on station and location within London. However, a firefighter could attend one specific incident such as Grenfell where all personnel should be monitored owing to the nature of the incident. This is also as specified within National Operation Guidance as a control measure. Exposures/BA wears should be recorded through a BA database or IMS recording system as mentioned previously.</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LFB need to consider that they have many non-operational staff and contractors who have the potential to be exposed to fire contaminants through their role in particular OSG, fire engineers, fire safety and fire investigation. The scientific report does not take into account this demographic of individuals, but a record should be kept of exposure, routine periodic medicals, PPE and training are given.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easiest option would that all operational staff and support staff that are exposed to fire contaminants get medical screening which would result in a significant cost to the authority. Cost - TBC</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Ethically all additional tests that are proposed should be completely voluntary, where a positive result or a diagnosis such as cancer the LFB could then dissolve the responsibility to their GP/NHS for medical care and offer support through mental health and well-being.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14</a:t>
            </a:fld>
            <a:endParaRPr lang="en-US" altLang="en-US"/>
          </a:p>
        </p:txBody>
      </p:sp>
    </p:spTree>
    <p:extLst>
      <p:ext uri="{BB962C8B-B14F-4D97-AF65-F5344CB8AC3E}">
        <p14:creationId xmlns:p14="http://schemas.microsoft.com/office/powerpoint/2010/main" val="304501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Proposed medical screening – Could involve the following.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Heart </a:t>
            </a:r>
            <a:r>
              <a:rPr lang="en-GB" sz="1000">
                <a:effectLst/>
                <a:latin typeface="Calibri" panose="020F0502020204030204" pitchFamily="34" charset="0"/>
                <a:ea typeface="Times New Roman" panose="02020603050405020304" pitchFamily="18" charset="0"/>
                <a:cs typeface="Calibri" panose="020F0502020204030204" pitchFamily="34" charset="0"/>
              </a:rPr>
              <a:t>–</a:t>
            </a:r>
            <a:r>
              <a:rPr lang="en-GB" sz="1000">
                <a:effectLst/>
                <a:latin typeface="Calibri" panose="020F0502020204030204" pitchFamily="34" charset="0"/>
                <a:ea typeface="Calibri" panose="020F0502020204030204" pitchFamily="34" charset="0"/>
                <a:cs typeface="ArialMT"/>
              </a:rPr>
              <a:t>electrocardiogram</a:t>
            </a:r>
            <a:r>
              <a:rPr lang="en-GB" sz="1000">
                <a:effectLst/>
                <a:latin typeface="Calibri" panose="020F0502020204030204" pitchFamily="34" charset="0"/>
                <a:ea typeface="Times New Roman" panose="02020603050405020304" pitchFamily="18" charset="0"/>
                <a:cs typeface="Calibri" panose="020F0502020204030204" pitchFamily="34" charset="0"/>
              </a:rPr>
              <a:t> EGC – Could look for potential heart issues and risks combined with other lifestyle factors heart attack and stoke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Blood test for kidney, liver function and full blood count</a:t>
            </a:r>
            <a:r>
              <a:rPr lang="en-GB" sz="1000">
                <a:effectLst/>
                <a:latin typeface="Calibri" panose="020F0502020204030204" pitchFamily="34" charset="0"/>
                <a:ea typeface="Times New Roman" panose="02020603050405020304" pitchFamily="18" charset="0"/>
                <a:cs typeface="Calibri" panose="020F0502020204030204" pitchFamily="34" charset="0"/>
              </a:rPr>
              <a:t> – Can be used screening general health monitoring a reduction full blood count could indicate sign of underling medical issue.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HBa1C diabetes test</a:t>
            </a:r>
            <a:r>
              <a:rPr lang="en-GB" sz="1000">
                <a:effectLst/>
                <a:latin typeface="Calibri" panose="020F0502020204030204" pitchFamily="34" charset="0"/>
                <a:ea typeface="Times New Roman" panose="02020603050405020304" pitchFamily="18" charset="0"/>
                <a:cs typeface="Calibri" panose="020F0502020204030204" pitchFamily="34" charset="0"/>
              </a:rPr>
              <a:t> - This blood test can show an increased risk of cardiovascular disease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QRisk3</a:t>
            </a:r>
            <a:r>
              <a:rPr lang="en-GB" sz="1000">
                <a:effectLst/>
                <a:latin typeface="Calibri" panose="020F0502020204030204" pitchFamily="34" charset="0"/>
                <a:ea typeface="Times New Roman" panose="02020603050405020304" pitchFamily="18" charset="0"/>
                <a:cs typeface="Calibri" panose="020F0502020204030204" pitchFamily="34" charset="0"/>
              </a:rPr>
              <a:t> – Is used by enable doctors identify those most at risk of heart disease and stroke within the next 10 years.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Cost TBC</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Stroke</a:t>
            </a:r>
            <a:r>
              <a:rPr lang="en-GB" sz="1000" b="1">
                <a:effectLst/>
                <a:highlight>
                  <a:srgbClr val="FFFF00"/>
                </a:highlight>
                <a:latin typeface="Calibri" panose="020F0502020204030204" pitchFamily="34" charset="0"/>
                <a:ea typeface="Calibri" panose="020F0502020204030204" pitchFamily="34" charset="0"/>
                <a:cs typeface="Lato-Bold"/>
              </a:rPr>
              <a: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Stroke Screening </a:t>
            </a:r>
            <a:r>
              <a:rPr lang="en-GB" sz="1000">
                <a:effectLst/>
                <a:highlight>
                  <a:srgbClr val="FFFF00"/>
                </a:highlight>
                <a:latin typeface="Calibri" panose="020F0502020204030204" pitchFamily="34" charset="0"/>
                <a:ea typeface="Calibri" panose="020F0502020204030204" pitchFamily="34" charset="0"/>
                <a:cs typeface="Lato-Regular"/>
              </a:rPr>
              <a:t>– Ultrasound is used to image the carotid arteries in the neck to detect blockages that may lead to a stroke.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Abdominal Aortic Aneurysm Screening (AAA)</a:t>
            </a:r>
            <a:r>
              <a:rPr lang="en-GB" sz="1000">
                <a:effectLst/>
                <a:highlight>
                  <a:srgbClr val="FFFF00"/>
                </a:highlight>
                <a:latin typeface="Calibri" panose="020F0502020204030204" pitchFamily="34" charset="0"/>
                <a:ea typeface="Calibri" panose="020F0502020204030204" pitchFamily="34" charset="0"/>
                <a:cs typeface="Lato-Regular"/>
              </a:rPr>
              <a:t> – This screening looks at abnormal bulging in the wall of the main artery in the abdomen. Abnormal bulging may lead to rupture if not detected.  Less than 40% of individuals survive a ruptured aneurysm. NHS typically scan for this at the age of 60 using an Ultrasound scan.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Atrial Fibrillation</a:t>
            </a:r>
            <a:r>
              <a:rPr lang="en-GB" sz="1000">
                <a:effectLst/>
                <a:highlight>
                  <a:srgbClr val="FFFF00"/>
                </a:highlight>
                <a:latin typeface="Calibri" panose="020F0502020204030204" pitchFamily="34" charset="0"/>
                <a:ea typeface="Calibri" panose="020F0502020204030204" pitchFamily="34" charset="0"/>
                <a:cs typeface="Lato-Regular"/>
              </a:rPr>
              <a:t> – A limited ECG (rhythm strip) is performed to detect an abnormal heart rhythm called atrial fibrillation.  The risk of stroke increases five times for those individuals with atrial fibrillation.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BoldItalic"/>
              </a:rPr>
              <a:t>Peripheral Artery Disease (PAD)</a:t>
            </a:r>
            <a:r>
              <a:rPr lang="en-GB" sz="1000">
                <a:effectLst/>
                <a:highlight>
                  <a:srgbClr val="FFFF00"/>
                </a:highlight>
                <a:latin typeface="Calibri" panose="020F0502020204030204" pitchFamily="34" charset="0"/>
                <a:ea typeface="Calibri" panose="020F0502020204030204" pitchFamily="34" charset="0"/>
                <a:cs typeface="Lato-Regular"/>
              </a:rPr>
              <a:t> – This screening looks for blockage in leg arteries that may cause pain in the legs and could lead to amputation. Peripheral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highlight>
                  <a:srgbClr val="FFFF00"/>
                </a:highlight>
                <a:latin typeface="Calibri" panose="020F0502020204030204" pitchFamily="34" charset="0"/>
                <a:ea typeface="Calibri" panose="020F0502020204030204" pitchFamily="34" charset="0"/>
                <a:cs typeface="Lato-Regular"/>
              </a:rPr>
              <a:t>Artery Disease (PAD) and is associated with significant morbidity and mortality.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PFAS and PFOS specific blood test </a:t>
            </a:r>
            <a:r>
              <a:rPr lang="en-GB" sz="1000">
                <a:effectLst/>
                <a:latin typeface="Calibri" panose="020F0502020204030204" pitchFamily="34" charset="0"/>
                <a:ea typeface="Times New Roman" panose="02020603050405020304" pitchFamily="18" charset="0"/>
                <a:cs typeface="Calibri" panose="020F0502020204030204" pitchFamily="34" charset="0"/>
              </a:rPr>
              <a:t>– </a:t>
            </a:r>
            <a:r>
              <a:rPr lang="en-GB" sz="10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https://cdnmedia.eurofins.com/eurofins-us/media/12158586/pfas-exposure-self-collection-blood-test.pdf</a:t>
            </a: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https://www.epa.gov/pfas/our-current-understanding-human-health-and-environmental-risks-pfas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PFAS and PFOS chemicals are known as forever chemicals and are found in several sources there is legal legislation emerging which limits their use now and in the future. It has been linked to several health effects and IARC 2017 a possible carcinogen.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material is found within the fire service in firefighting foams and also present in structural PPE waterproofing which under certain conditions such as high heat could cause a vapour to be produced and deposited on the skin which could result in further medical conditions. This will be discussed in more detail in the PPE section of this document.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Cost TBC.</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15</a:t>
            </a:fld>
            <a:endParaRPr lang="en-US" altLang="en-US"/>
          </a:p>
        </p:txBody>
      </p:sp>
    </p:spTree>
    <p:extLst>
      <p:ext uri="{BB962C8B-B14F-4D97-AF65-F5344CB8AC3E}">
        <p14:creationId xmlns:p14="http://schemas.microsoft.com/office/powerpoint/2010/main" val="242086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Cancer</a:t>
            </a:r>
          </a:p>
          <a:p>
            <a:pPr>
              <a:lnSpc>
                <a:spcPct val="107000"/>
              </a:lnSpc>
              <a:spcAft>
                <a:spcPts val="800"/>
              </a:spcAft>
            </a:pP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Reference: Mortality and cancer incidence in a pooled cohort of US firefighters from San Francisco, Chicago and Philadelphia (1950–2009)</a:t>
            </a:r>
            <a:r>
              <a:rPr lang="en-GB" sz="1000">
                <a:effectLst/>
                <a:latin typeface="+mn-lt"/>
                <a:ea typeface="Calibri" panose="020F0502020204030204" pitchFamily="34" charset="0"/>
                <a:cs typeface="InterFace-Regular"/>
              </a:rPr>
              <a:t> Robert D Daniels, Travis L </a:t>
            </a:r>
            <a:r>
              <a:rPr lang="en-GB" sz="1000" err="1">
                <a:effectLst/>
                <a:latin typeface="+mn-lt"/>
                <a:ea typeface="Calibri" panose="020F0502020204030204" pitchFamily="34" charset="0"/>
                <a:cs typeface="InterFace-Regular"/>
              </a:rPr>
              <a:t>Kubale</a:t>
            </a:r>
            <a:r>
              <a:rPr lang="en-GB" sz="1000">
                <a:effectLst/>
                <a:latin typeface="+mn-lt"/>
                <a:ea typeface="Calibri" panose="020F0502020204030204" pitchFamily="34" charset="0"/>
                <a:cs typeface="InterFace-Regular"/>
              </a:rPr>
              <a:t>, James H </a:t>
            </a:r>
            <a:r>
              <a:rPr lang="en-GB" sz="1000" err="1">
                <a:effectLst/>
                <a:latin typeface="+mn-lt"/>
                <a:ea typeface="Calibri" panose="020F0502020204030204" pitchFamily="34" charset="0"/>
                <a:cs typeface="InterFace-Regular"/>
              </a:rPr>
              <a:t>Yiin</a:t>
            </a:r>
            <a:r>
              <a:rPr lang="en-GB" sz="1000">
                <a:effectLst/>
                <a:latin typeface="+mn-lt"/>
                <a:ea typeface="Calibri" panose="020F0502020204030204" pitchFamily="34" charset="0"/>
                <a:cs typeface="InterFace-Regular"/>
              </a:rPr>
              <a:t>, Matthew M </a:t>
            </a:r>
            <a:r>
              <a:rPr lang="en-GB" sz="1000" err="1">
                <a:effectLst/>
                <a:latin typeface="+mn-lt"/>
                <a:ea typeface="Calibri" panose="020F0502020204030204" pitchFamily="34" charset="0"/>
                <a:cs typeface="InterFace-Regular"/>
              </a:rPr>
              <a:t>Dahm</a:t>
            </a:r>
            <a:r>
              <a:rPr lang="en-GB" sz="1000">
                <a:effectLst/>
                <a:latin typeface="+mn-lt"/>
                <a:ea typeface="Calibri" panose="020F0502020204030204" pitchFamily="34" charset="0"/>
                <a:cs typeface="InterFace-Regular"/>
              </a:rPr>
              <a:t>, Thomas R Hales, </a:t>
            </a:r>
            <a:r>
              <a:rPr lang="en-GB" sz="1000" err="1">
                <a:effectLst/>
                <a:latin typeface="+mn-lt"/>
                <a:ea typeface="Calibri" panose="020F0502020204030204" pitchFamily="34" charset="0"/>
                <a:cs typeface="InterFace-Regular"/>
              </a:rPr>
              <a:t>Dalsu</a:t>
            </a:r>
            <a:r>
              <a:rPr lang="en-GB" sz="1000">
                <a:effectLst/>
                <a:latin typeface="+mn-lt"/>
                <a:ea typeface="Calibri" panose="020F0502020204030204" pitchFamily="34" charset="0"/>
                <a:cs typeface="InterFace-Regular"/>
              </a:rPr>
              <a:t> Baris, Shelia H </a:t>
            </a:r>
            <a:r>
              <a:rPr lang="en-GB" sz="1000" err="1">
                <a:effectLst/>
                <a:latin typeface="+mn-lt"/>
                <a:ea typeface="Calibri" panose="020F0502020204030204" pitchFamily="34" charset="0"/>
                <a:cs typeface="InterFace-Regular"/>
              </a:rPr>
              <a:t>Zahm</a:t>
            </a:r>
            <a:r>
              <a:rPr lang="en-GB" sz="1000">
                <a:effectLst/>
                <a:latin typeface="+mn-lt"/>
                <a:ea typeface="Calibri" panose="020F0502020204030204" pitchFamily="34" charset="0"/>
                <a:cs typeface="InterFace-Regular"/>
              </a:rPr>
              <a:t>, James J Beaumont, Kathleen M Waters, Lynne E Pinkerton</a:t>
            </a:r>
            <a:endParaRPr lang="en-GB" sz="1000">
              <a:effectLst/>
              <a:latin typeface="+mn-lt"/>
              <a:ea typeface="Times New Roman" panose="02020603050405020304" pitchFamily="18" charset="0"/>
              <a:cs typeface="Times New Roman" panose="02020603050405020304" pitchFamily="18" charset="0"/>
            </a:endParaRPr>
          </a:p>
          <a:p>
            <a:pPr>
              <a:lnSpc>
                <a:spcPct val="115000"/>
              </a:lnSpc>
              <a:spcAft>
                <a:spcPts val="800"/>
              </a:spcAft>
            </a:pPr>
            <a:r>
              <a:rPr lang="en-GB" sz="1000" u="sng">
                <a:solidFill>
                  <a:srgbClr val="0563C1"/>
                </a:solidFill>
                <a:effectLst/>
                <a:latin typeface="+mn-lt"/>
                <a:ea typeface="Times New Roman" panose="02020603050405020304" pitchFamily="18" charset="0"/>
                <a:cs typeface="Calibri" panose="020F0502020204030204" pitchFamily="34" charset="0"/>
                <a:hlinkClick r:id="rId3"/>
              </a:rPr>
              <a:t>https://www.galleri.com</a:t>
            </a:r>
            <a:r>
              <a:rPr lang="en-GB" sz="1000" u="sng">
                <a:solidFill>
                  <a:srgbClr val="000000"/>
                </a:solidFill>
                <a:effectLst/>
                <a:latin typeface="+mn-lt"/>
                <a:ea typeface="Times New Roman" panose="02020603050405020304" pitchFamily="18" charset="0"/>
                <a:cs typeface="Calibri" panose="020F0502020204030204" pitchFamily="34" charset="0"/>
              </a:rPr>
              <a:t>		</a:t>
            </a:r>
            <a:r>
              <a:rPr lang="en-GB" sz="1000" u="sng">
                <a:solidFill>
                  <a:srgbClr val="0563C1"/>
                </a:solidFill>
                <a:effectLst/>
                <a:latin typeface="+mn-lt"/>
                <a:ea typeface="Times New Roman" panose="02020603050405020304" pitchFamily="18" charset="0"/>
                <a:cs typeface="Calibri" panose="020F0502020204030204" pitchFamily="34" charset="0"/>
                <a:hlinkClick r:id="rId4"/>
              </a:rPr>
              <a:t>https://www.nhs-galleri.org/</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NHS are not going to be able to perform occupation health screening on behalf of the fire service unless there is legislation changes in the UK. Northern Ireland and Scottish government are making cancer screening mandatory within the fire service based on Prof Stec report.</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mn-lt"/>
                <a:ea typeface="Calibri" panose="020F0502020204030204" pitchFamily="34" charset="0"/>
                <a:cs typeface="InterFace-Regular"/>
              </a:rPr>
              <a:t> </a:t>
            </a:r>
            <a:r>
              <a:rPr lang="en-GB" sz="1000">
                <a:effectLst/>
                <a:latin typeface="+mn-lt"/>
                <a:ea typeface="Times New Roman" panose="02020603050405020304" pitchFamily="18" charset="0"/>
                <a:cs typeface="Times New Roman" panose="02020603050405020304" pitchFamily="18" charset="0"/>
              </a:rPr>
              <a:t>  </a:t>
            </a:r>
          </a:p>
          <a:p>
            <a:pPr>
              <a:lnSpc>
                <a:spcPct val="107000"/>
              </a:lnSpc>
              <a:spcAft>
                <a:spcPts val="800"/>
              </a:spcAft>
            </a:pPr>
            <a:r>
              <a:rPr lang="en-GB" sz="1000">
                <a:effectLst/>
                <a:latin typeface="+mn-lt"/>
                <a:ea typeface="Calibri" panose="020F0502020204030204" pitchFamily="34" charset="0"/>
                <a:cs typeface="HelveticaNeue"/>
              </a:rPr>
              <a:t>The table above shows types of cancers within sample size from Prof Stec report Cancer incidences amongst UK firefighters. </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mn-lt"/>
              <a:ea typeface="Calibri" panose="020F0502020204030204" pitchFamily="34" charset="0"/>
              <a:cs typeface="HelveticaNeue"/>
            </a:endParaRPr>
          </a:p>
          <a:p>
            <a:pPr>
              <a:lnSpc>
                <a:spcPct val="107000"/>
              </a:lnSpc>
              <a:spcAft>
                <a:spcPts val="800"/>
              </a:spcAft>
            </a:pPr>
            <a:r>
              <a:rPr lang="en-GB" sz="1000" b="1">
                <a:effectLst/>
                <a:latin typeface="+mn-lt"/>
                <a:ea typeface="Calibri" panose="020F0502020204030204" pitchFamily="34" charset="0"/>
                <a:cs typeface="HelveticaNeue"/>
              </a:rPr>
              <a:t>Note- That </a:t>
            </a:r>
            <a:r>
              <a:rPr lang="en-GB" sz="1000" b="1">
                <a:effectLst/>
                <a:latin typeface="+mn-lt"/>
                <a:ea typeface="Times New Roman" panose="02020603050405020304" pitchFamily="18" charset="0"/>
                <a:cs typeface="Calibri" panose="020F0502020204030204" pitchFamily="34" charset="0"/>
              </a:rPr>
              <a:t>there may be participation bias owing to small sample groups of female fire fighter and senior roles. This should be treated with caution as it could suggest that females are less likely to suffer from certain female cancers and not at risk. </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Calibri" panose="020F0502020204030204" pitchFamily="34" charset="0"/>
              <a:cs typeface="HelveticaNeue"/>
            </a:endParaRPr>
          </a:p>
          <a:p>
            <a:pPr>
              <a:lnSpc>
                <a:spcPct val="107000"/>
              </a:lnSpc>
              <a:spcAft>
                <a:spcPts val="800"/>
              </a:spcAft>
            </a:pPr>
            <a:r>
              <a:rPr lang="en-GB" sz="1000">
                <a:effectLst/>
                <a:latin typeface="+mn-lt"/>
                <a:ea typeface="Calibri" panose="020F0502020204030204" pitchFamily="34" charset="0"/>
                <a:cs typeface="HelveticaNeue"/>
              </a:rPr>
              <a:t>Cancer is a complex disease, with a variety of inherent risk factors (e.g. family history, diet, shift work, alcohol intake, exposure to UV radiation etc).</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Calibri" panose="020F0502020204030204" pitchFamily="34" charset="0"/>
              <a:cs typeface="HelveticaNeue"/>
            </a:endParaRPr>
          </a:p>
          <a:p>
            <a:pPr>
              <a:lnSpc>
                <a:spcPct val="107000"/>
              </a:lnSpc>
              <a:spcAft>
                <a:spcPts val="800"/>
              </a:spcAft>
            </a:pPr>
            <a:r>
              <a:rPr lang="en-GB" sz="1000">
                <a:effectLst/>
                <a:latin typeface="+mn-lt"/>
                <a:ea typeface="Calibri" panose="020F0502020204030204" pitchFamily="34" charset="0"/>
                <a:cs typeface="HelveticaNeue"/>
              </a:rPr>
              <a:t>Screening tests refers that an individual is asymptomatic of a disease or illness. When an individual is displaying symptoms, a medical professional can issue specific tests dependent upon certain threshold.  </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Currently the LFB are reliant on the NHS screening program with cancers which are related to age and not risks from occupation in particular cancers, heart disease or strokes. </a:t>
            </a:r>
            <a:r>
              <a:rPr lang="en-GB" sz="1000" u="sng">
                <a:solidFill>
                  <a:srgbClr val="0563C1"/>
                </a:solidFill>
                <a:effectLst/>
                <a:latin typeface="+mn-lt"/>
                <a:ea typeface="Times New Roman" panose="02020603050405020304" pitchFamily="18" charset="0"/>
                <a:cs typeface="Calibri" panose="020F0502020204030204" pitchFamily="34" charset="0"/>
                <a:hlinkClick r:id="rId5"/>
              </a:rPr>
              <a:t>https://www.england.nhs.uk/cancer/early-diagnosis/screening-and-earlier-diagnosis/</a:t>
            </a:r>
            <a:r>
              <a:rPr lang="en-GB" sz="1000">
                <a:effectLst/>
                <a:latin typeface="+mn-lt"/>
                <a:ea typeface="Calibri" panose="020F0502020204030204" pitchFamily="34" charset="0"/>
                <a:cs typeface="HelveticaNeue"/>
              </a:rPr>
              <a:t> and does not consider occupational risks such as fire firefighter who appear more likely to contract cancer at earlier in age with a great risk of metastasizes.</a:t>
            </a:r>
          </a:p>
          <a:p>
            <a:pPr>
              <a:lnSpc>
                <a:spcPct val="107000"/>
              </a:lnSpc>
              <a:spcAft>
                <a:spcPts val="800"/>
              </a:spcAft>
            </a:pPr>
            <a:endParaRPr lang="en-GB" sz="1000">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solidFill>
                  <a:srgbClr val="202124"/>
                </a:solidFill>
                <a:effectLst/>
                <a:latin typeface="+mn-lt"/>
                <a:ea typeface="Calibri" panose="020F0502020204030204" pitchFamily="34" charset="0"/>
                <a:cs typeface="Calibri" panose="020F0502020204030204" pitchFamily="34" charset="0"/>
              </a:rPr>
              <a:t>Clinical Terms or ‘</a:t>
            </a:r>
            <a:r>
              <a:rPr lang="en-GB" sz="1000">
                <a:effectLst/>
                <a:latin typeface="+mn-lt"/>
                <a:ea typeface="Calibri" panose="020F0502020204030204" pitchFamily="34" charset="0"/>
                <a:cs typeface="Calibri" panose="020F0502020204030204" pitchFamily="34" charset="0"/>
              </a:rPr>
              <a:t>SNOMED CT’ are </a:t>
            </a:r>
            <a:r>
              <a:rPr lang="en-GB" sz="1000">
                <a:solidFill>
                  <a:srgbClr val="202124"/>
                </a:solidFill>
                <a:effectLst/>
                <a:latin typeface="+mn-lt"/>
                <a:ea typeface="Calibri" panose="020F0502020204030204" pitchFamily="34" charset="0"/>
                <a:cs typeface="Calibri" panose="020F0502020204030204" pitchFamily="34" charset="0"/>
              </a:rPr>
              <a:t>a standardised, international and multilingual core set of clinical healthcare terminology that can be used in electronic health records (EHRs). </a:t>
            </a:r>
            <a:r>
              <a:rPr lang="en-GB" sz="1000">
                <a:effectLst/>
                <a:latin typeface="+mn-lt"/>
                <a:ea typeface="Calibri" panose="020F0502020204030204" pitchFamily="34" charset="0"/>
                <a:cs typeface="Calibri" panose="020F0502020204030204" pitchFamily="34" charset="0"/>
              </a:rPr>
              <a:t>These codes are not universal across all GP record systems. They could be added to your GP records and may help assist in a diagnosis. On your next visit to your GP, you may wish to take the opportunity to discuss the codes (below) and explain your role as a firefighter, along with your symptoms and concerns. </a:t>
            </a:r>
            <a:endParaRPr lang="en-GB" sz="100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16</a:t>
            </a:fld>
            <a:endParaRPr lang="en-US" altLang="en-US"/>
          </a:p>
        </p:txBody>
      </p:sp>
    </p:spTree>
    <p:extLst>
      <p:ext uri="{BB962C8B-B14F-4D97-AF65-F5344CB8AC3E}">
        <p14:creationId xmlns:p14="http://schemas.microsoft.com/office/powerpoint/2010/main" val="97250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500"/>
              </a:spcAft>
            </a:pPr>
            <a:r>
              <a:rPr lang="en-GB" sz="1000">
                <a:effectLst/>
                <a:latin typeface="Calibri" panose="020F0502020204030204" pitchFamily="34" charset="0"/>
                <a:ea typeface="Calibri" panose="020F0502020204030204" pitchFamily="34" charset="0"/>
                <a:cs typeface="HelveticaNeue"/>
              </a:rPr>
              <a:t>NHS cancer screening programmes can help to diagnose cancer or risk of cancer earlier and improve the likelihood of successful treatment. There are three national cancer screening programmes in England. These can be dependant upon age restrictions</a:t>
            </a:r>
          </a:p>
          <a:p>
            <a:pPr>
              <a:lnSpc>
                <a:spcPct val="107000"/>
              </a:lnSpc>
              <a:spcAft>
                <a:spcPts val="15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1500"/>
              </a:spcAft>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HelveticaNeue"/>
              </a:rPr>
              <a:t>Cervical screening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1500"/>
              </a:spcAft>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HelveticaNeue"/>
              </a:rPr>
              <a:t>Breast screening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HelveticaNeue"/>
              </a:rPr>
              <a:t>Bowel screening.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responsibility of occupational health screening should lie with the employer and not the NHS.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u="none" strike="noStrike">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17</a:t>
            </a:fld>
            <a:endParaRPr lang="en-US" altLang="en-US"/>
          </a:p>
        </p:txBody>
      </p:sp>
    </p:spTree>
    <p:extLst>
      <p:ext uri="{BB962C8B-B14F-4D97-AF65-F5344CB8AC3E}">
        <p14:creationId xmlns:p14="http://schemas.microsoft.com/office/powerpoint/2010/main" val="91369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u="sng">
                <a:effectLst/>
                <a:latin typeface="Calibri" panose="020F0502020204030204" pitchFamily="34" charset="0"/>
                <a:ea typeface="Times New Roman" panose="02020603050405020304" pitchFamily="18" charset="0"/>
                <a:cs typeface="Calibri" panose="020F0502020204030204" pitchFamily="34" charset="0"/>
              </a:rPr>
              <a:t>Medical Tools Available – This is not an exhaustive list.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MRI Whole body</a:t>
            </a:r>
            <a:r>
              <a:rPr lang="en-GB" sz="1000">
                <a:effectLst/>
                <a:latin typeface="Calibri" panose="020F0502020204030204" pitchFamily="34" charset="0"/>
                <a:ea typeface="Times New Roman" panose="02020603050405020304" pitchFamily="18" charset="0"/>
                <a:cs typeface="Calibri" panose="020F0502020204030204" pitchFamily="34" charset="0"/>
              </a:rPr>
              <a:t> – Approximate cost privately £3000 and could be used to look at a multitude of illness and cancers.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(Not all individuals can receive MRI because of implants and there are questions over their long term use as a screening method is largely unknown).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Colonoscopy – </a:t>
            </a:r>
            <a:r>
              <a:rPr lang="en-GB" sz="1000">
                <a:effectLst/>
                <a:latin typeface="Calibri" panose="020F0502020204030204" pitchFamily="34" charset="0"/>
                <a:ea typeface="Times New Roman" panose="02020603050405020304" pitchFamily="18" charset="0"/>
                <a:cs typeface="Calibri" panose="020F0502020204030204" pitchFamily="34" charset="0"/>
              </a:rPr>
              <a:t>Main test to detect bowel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CT Scans</a:t>
            </a:r>
            <a:r>
              <a:rPr lang="en-GB" sz="1000">
                <a:effectLst/>
                <a:latin typeface="Calibri" panose="020F0502020204030204" pitchFamily="34" charset="0"/>
                <a:ea typeface="Times New Roman" panose="02020603050405020304" pitchFamily="18" charset="0"/>
                <a:cs typeface="Calibri" panose="020F0502020204030204" pitchFamily="34" charset="0"/>
              </a:rPr>
              <a:t> -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Calibri" panose="020F0502020204030204" pitchFamily="34" charset="0"/>
                <a:cs typeface="SimpleSans-Light"/>
              </a:rPr>
              <a:t>There are still many types of cancer that aren’t easily found with a simple blood test or X-ray. For example, kidney cancer is the sixth most common new cancer found in men and the eighth most common in women, but it often has no symptoms until it has progressed to a higher stage or metastasized.</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2000"/>
              </a:spcAft>
            </a:pPr>
            <a:r>
              <a:rPr lang="en-GB" sz="1000">
                <a:effectLst/>
                <a:latin typeface="Calibri" panose="020F0502020204030204" pitchFamily="34" charset="0"/>
                <a:ea typeface="Calibri" panose="020F0502020204030204" pitchFamily="34" charset="0"/>
                <a:cs typeface="SimpleSans-Light"/>
              </a:rPr>
              <a:t>Abdominal CT scans can show evidence of:</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tabLst>
                <a:tab pos="139700" algn="l"/>
                <a:tab pos="457200" algn="l"/>
              </a:tabLst>
            </a:pPr>
            <a:r>
              <a:rPr lang="en-GB" sz="1000">
                <a:effectLst/>
                <a:latin typeface="Calibri" panose="020F0502020204030204" pitchFamily="34" charset="0"/>
                <a:ea typeface="Calibri" panose="020F0502020204030204" pitchFamily="34" charset="0"/>
                <a:cs typeface="SimpleSans-Light"/>
              </a:rPr>
              <a:t>Bladder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tabLst>
                <a:tab pos="139700" algn="l"/>
                <a:tab pos="457200" algn="l"/>
              </a:tabLst>
            </a:pPr>
            <a:r>
              <a:rPr lang="en-GB" sz="1000">
                <a:effectLst/>
                <a:latin typeface="Calibri" panose="020F0502020204030204" pitchFamily="34" charset="0"/>
                <a:ea typeface="Calibri" panose="020F0502020204030204" pitchFamily="34" charset="0"/>
                <a:cs typeface="SimpleSans-Light"/>
              </a:rPr>
              <a:t>Colorectal cancer, especially if it’s located further up in the intestines or bowel</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tabLst>
                <a:tab pos="139700" algn="l"/>
                <a:tab pos="457200" algn="l"/>
              </a:tabLst>
            </a:pPr>
            <a:r>
              <a:rPr lang="en-GB" sz="1000">
                <a:effectLst/>
                <a:latin typeface="Calibri" panose="020F0502020204030204" pitchFamily="34" charset="0"/>
                <a:ea typeface="Calibri" panose="020F0502020204030204" pitchFamily="34" charset="0"/>
                <a:cs typeface="SimpleSans-Light"/>
              </a:rPr>
              <a:t>Kidney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tabLst>
                <a:tab pos="139700" algn="l"/>
                <a:tab pos="457200" algn="l"/>
              </a:tabLst>
            </a:pPr>
            <a:r>
              <a:rPr lang="en-GB" sz="1000">
                <a:effectLst/>
                <a:latin typeface="Calibri" panose="020F0502020204030204" pitchFamily="34" charset="0"/>
                <a:ea typeface="Calibri" panose="020F0502020204030204" pitchFamily="34" charset="0"/>
                <a:cs typeface="SimpleSans-Light"/>
              </a:rPr>
              <a:t>Ovarian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SimpleSans-Light"/>
              </a:rPr>
              <a:t>Stomach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SimpleSans-Light"/>
              </a:rPr>
              <a:t>Pancreatic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SimpleSans-Light"/>
              </a:rPr>
              <a:t>Lung</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Calibri" panose="020F0502020204030204" pitchFamily="34" charset="0"/>
                <a:cs typeface="SimpleSans-Light"/>
              </a:rPr>
              <a:t>Cost - TBC</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Calibri" panose="020F0502020204030204" pitchFamily="34" charset="0"/>
              <a:cs typeface="SimpleSans-Light"/>
            </a:endParaRPr>
          </a:p>
          <a:p>
            <a:pPr>
              <a:lnSpc>
                <a:spcPct val="107000"/>
              </a:lnSpc>
              <a:spcAft>
                <a:spcPts val="800"/>
              </a:spcAft>
            </a:pPr>
            <a:r>
              <a:rPr lang="en-GB" sz="1000" b="1">
                <a:effectLst/>
                <a:latin typeface="Calibri" panose="020F0502020204030204" pitchFamily="34" charset="0"/>
                <a:ea typeface="Calibri" panose="020F0502020204030204" pitchFamily="34" charset="0"/>
                <a:cs typeface="SimpleSans-Light"/>
              </a:rPr>
              <a:t>X- Rays</a:t>
            </a:r>
            <a:r>
              <a:rPr lang="en-GB" sz="1000">
                <a:effectLst/>
                <a:latin typeface="Calibri" panose="020F0502020204030204" pitchFamily="34" charset="0"/>
                <a:ea typeface="Calibri" panose="020F0502020204030204" pitchFamily="34" charset="0"/>
                <a:cs typeface="SimpleSans-Light"/>
              </a:rPr>
              <a:t> – Typically used for Lung cancer.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Calibri" panose="020F0502020204030204" pitchFamily="34" charset="0"/>
                <a:cs typeface="SimpleSans-Light"/>
              </a:rPr>
              <a:t>(There may be issues with regular use of CT and X-rays to be used as a screen method and health affects with ionisation radiation).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Calibri" panose="020F0502020204030204" pitchFamily="34" charset="0"/>
                <a:cs typeface="SimpleSans-Light"/>
              </a:rPr>
              <a:t>Costs TBC</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Prostrate (Men) –</a:t>
            </a:r>
            <a:r>
              <a:rPr lang="en-GB" sz="1000">
                <a:effectLst/>
                <a:latin typeface="Calibri" panose="020F0502020204030204" pitchFamily="34" charset="0"/>
                <a:ea typeface="Times New Roman" panose="02020603050405020304" pitchFamily="18" charset="0"/>
                <a:cs typeface="Calibri" panose="020F0502020204030204" pitchFamily="34" charset="0"/>
              </a:rPr>
              <a:t> Blood test </a:t>
            </a:r>
            <a:r>
              <a:rPr lang="en-GB" sz="1000">
                <a:effectLst/>
                <a:latin typeface="Calibri" panose="020F0502020204030204" pitchFamily="34" charset="0"/>
                <a:ea typeface="Calibri" panose="020F0502020204030204" pitchFamily="34" charset="0"/>
                <a:cs typeface="ArialMT"/>
              </a:rPr>
              <a:t>Prostate-Specific Antigen </a:t>
            </a:r>
            <a:r>
              <a:rPr lang="en-GB" sz="1000">
                <a:effectLst/>
                <a:latin typeface="Calibri" panose="020F0502020204030204" pitchFamily="34" charset="0"/>
                <a:ea typeface="Times New Roman" panose="02020603050405020304" pitchFamily="18" charset="0"/>
                <a:cs typeface="Calibri" panose="020F0502020204030204" pitchFamily="34" charset="0"/>
              </a:rPr>
              <a:t>PSA score, this can vary in men and what is normal/baseline is useful in detecting but additionally physical examination.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CA125 Blood test (Women)–</a:t>
            </a:r>
            <a:r>
              <a:rPr lang="en-GB" sz="1000">
                <a:effectLst/>
                <a:latin typeface="Calibri" panose="020F0502020204030204" pitchFamily="34" charset="0"/>
                <a:ea typeface="Times New Roman" panose="02020603050405020304" pitchFamily="18" charset="0"/>
                <a:cs typeface="Calibri" panose="020F0502020204030204" pitchFamily="34" charset="0"/>
              </a:rPr>
              <a:t> Looks at Ovarian cancer marker.</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Mole mapping</a:t>
            </a:r>
            <a:r>
              <a:rPr lang="en-GB" sz="1000">
                <a:effectLst/>
                <a:latin typeface="Calibri" panose="020F0502020204030204" pitchFamily="34" charset="0"/>
                <a:ea typeface="Times New Roman" panose="02020603050405020304" pitchFamily="18" charset="0"/>
                <a:cs typeface="Calibri" panose="020F0502020204030204" pitchFamily="34" charset="0"/>
              </a:rPr>
              <a:t> – Monitoring potential skin cancer, changed in moles is typically down to the individual. A 3D scan can monitor these changes.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Typical cost £500 per person per scan.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18</a:t>
            </a:fld>
            <a:endParaRPr lang="en-US" altLang="en-US"/>
          </a:p>
        </p:txBody>
      </p:sp>
    </p:spTree>
    <p:extLst>
      <p:ext uri="{BB962C8B-B14F-4D97-AF65-F5344CB8AC3E}">
        <p14:creationId xmlns:p14="http://schemas.microsoft.com/office/powerpoint/2010/main" val="359780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139700" algn="l"/>
                <a:tab pos="457200" algn="l"/>
              </a:tabLst>
            </a:pPr>
            <a:r>
              <a:rPr lang="en-GB" sz="1000" b="1">
                <a:effectLst/>
                <a:latin typeface="Calibri" panose="020F0502020204030204" pitchFamily="34" charset="0"/>
                <a:ea typeface="Times New Roman" panose="02020603050405020304" pitchFamily="18" charset="0"/>
                <a:cs typeface="Calibri" panose="020F0502020204030204" pitchFamily="34" charset="0"/>
              </a:rPr>
              <a:t>Multi Cancer detection screening methods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The theory and scientific papers of this method show promise and are cost-effective to provide early detection. This could save the authority time and money in the long term and speed of routine period medical.</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There are two types of methods non methylation or methylation and have various sensitivities reference scientific document https://www.ncbi.nlm.nih.gov/pmc/articles/PMC8883983/</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Detecting cancer at an early stage, when primary tumours are still localised and have not spread to the surrounding tissues, remains the best strategy for successful treatment and increased overall survival rate. This is because, when detected early, tumours can be effectively treated by surgical means or, localized radiotherapy or chemotherapy.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Survival rates decline drastically with late-stage diagnosis, particularly in metastatic cases which are frequently associated with poor prognosis. Early detection also enables reduced medical costs as expensive and long-term treatment accompanies later disease detection.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Conventional diagnosis of cancer burden still relies on reporting symptoms and medical imaging of a single tissue at a time, followed by tissue biopsy for histopathological analysis when a mass is detected. Such a process is often ineffective for early cancer detection as it relies on symptomatic and phenotypic changes that typically appear at an advanced stage of malignancy.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The criteria of screening healthy individuals’ method would need to achieve a maximal specificity of 100% to limit the false positive rate to 0% and ensure adequate clinical risk–benefit. A false-positive result would misguide any firefighter towards further clinical testing, with concomitant negative impacts on patient mental health and healthcare system burden.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b="1">
                <a:effectLst/>
                <a:latin typeface="Calibri" panose="020F0502020204030204" pitchFamily="34" charset="0"/>
                <a:ea typeface="Times New Roman" panose="02020603050405020304" pitchFamily="18" charset="0"/>
                <a:cs typeface="Calibri" panose="020F0502020204030204" pitchFamily="34" charset="0"/>
              </a:rPr>
              <a:t>Galleri –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There are many screening methods which need to be fully evaluated and reviewed. The NHS is currently researching the Galleri test. The Galleri test is not yet approved in the NHS, but trials are ongoing. A request was made to be a part of the NHS trial but unfortunately, this is not possible at the time of writing. It involves a blood test which can screen for 50 various cancers with varying sensitivity and investigates the genetic changes of DNA at a lower cost £900. </a:t>
            </a:r>
          </a:p>
          <a:p>
            <a:pPr>
              <a:lnSpc>
                <a:spcPct val="107000"/>
              </a:lnSpc>
              <a:spcAft>
                <a:spcPts val="800"/>
              </a:spcAft>
              <a:tabLst>
                <a:tab pos="139700" algn="l"/>
                <a:tab pos="457200" algn="l"/>
              </a:tabLs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This only test 50-70 years olds and does not consider the younger demographic of fire fighters. There is question on ensuring the reliability and issues surrounding false positives.  </a:t>
            </a:r>
          </a:p>
          <a:p>
            <a:pPr>
              <a:lnSpc>
                <a:spcPct val="107000"/>
              </a:lnSpc>
              <a:spcAft>
                <a:spcPts val="800"/>
              </a:spcAft>
              <a:tabLst>
                <a:tab pos="139700" algn="l"/>
                <a:tab pos="457200" algn="l"/>
              </a:tabLs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b="1">
                <a:effectLst/>
                <a:latin typeface="Calibri" panose="020F0502020204030204" pitchFamily="34" charset="0"/>
                <a:ea typeface="Times New Roman" panose="02020603050405020304" pitchFamily="18" charset="0"/>
                <a:cs typeface="Calibri" panose="020F0502020204030204" pitchFamily="34" charset="0"/>
              </a:rPr>
              <a:t>Reference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Calibri" panose="020F0502020204030204" pitchFamily="34" charset="0"/>
                <a:cs typeface="Compasse-Bold"/>
              </a:rPr>
              <a:t>Klein E, Richards D, Cohn A, et al. Clinical validation of a targeted methylation-based multi-cancer early detection test using an independent validation set. Ann Oncol. 2021;32(9):1167</a:t>
            </a: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a:effectLst/>
                <a:latin typeface="Calibri" panose="020F0502020204030204" pitchFamily="34" charset="0"/>
                <a:ea typeface="Calibri" panose="020F0502020204030204" pitchFamily="34" charset="0"/>
                <a:cs typeface="Foundry Sans" panose="02000503000000020003" pitchFamily="2" charset="0"/>
              </a:rPr>
              <a:t>–</a:t>
            </a: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a:effectLst/>
                <a:latin typeface="Calibri" panose="020F0502020204030204" pitchFamily="34" charset="0"/>
                <a:ea typeface="Calibri" panose="020F0502020204030204" pitchFamily="34" charset="0"/>
                <a:cs typeface="Compasse-Bold"/>
              </a:rPr>
              <a:t>1177.</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139700" algn="l"/>
                <a:tab pos="457200" algn="l"/>
              </a:tabLst>
            </a:pPr>
            <a:r>
              <a:rPr lang="en-GB" sz="1000">
                <a:effectLst/>
                <a:latin typeface="Calibri" panose="020F0502020204030204" pitchFamily="34" charset="0"/>
                <a:ea typeface="Calibri" panose="020F0502020204030204" pitchFamily="34" charset="0"/>
                <a:cs typeface="Compasse-Bold"/>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2800"/>
              </a:spcAft>
            </a:pPr>
            <a:r>
              <a:rPr lang="en-GB" sz="1000">
                <a:effectLst/>
                <a:latin typeface="Calibri" panose="020F0502020204030204" pitchFamily="34" charset="0"/>
                <a:ea typeface="Calibri" panose="020F0502020204030204" pitchFamily="34" charset="0"/>
                <a:cs typeface="MaisonNeue-Light"/>
              </a:rPr>
              <a:t>Galleri test requires a doctor to prescribe/undertake the test. It is recommended for screening in any adult with an elevated risk of cancer such as firefighters, those 50 or older, those with a personal or family history of cancer or anyone interested in early cancer detection. </a:t>
            </a:r>
          </a:p>
          <a:p>
            <a:pPr>
              <a:lnSpc>
                <a:spcPct val="107000"/>
              </a:lnSpc>
              <a:spcAft>
                <a:spcPts val="2800"/>
              </a:spcAft>
            </a:pPr>
            <a:endParaRPr lang="en-GB" sz="1000">
              <a:effectLst/>
              <a:latin typeface="Calibri" panose="020F0502020204030204" pitchFamily="34" charset="0"/>
              <a:ea typeface="Calibri" panose="020F0502020204030204" pitchFamily="34" charset="0"/>
              <a:cs typeface="MaisonNeue-Light"/>
            </a:endParaRPr>
          </a:p>
          <a:p>
            <a:pPr>
              <a:lnSpc>
                <a:spcPct val="107000"/>
              </a:lnSpc>
              <a:spcAft>
                <a:spcPts val="2800"/>
              </a:spcAft>
            </a:pPr>
            <a:r>
              <a:rPr lang="en-GB" sz="1000">
                <a:effectLst/>
                <a:latin typeface="Calibri" panose="020F0502020204030204" pitchFamily="34" charset="0"/>
                <a:ea typeface="Calibri" panose="020F0502020204030204" pitchFamily="34" charset="0"/>
                <a:cs typeface="MaisonNeue-Light"/>
              </a:rPr>
              <a:t>This screening method appears to have been extensively used by firefighters in America for some years. The result is either positive or negative and can be used to identify the location of cancer which then requires confirmatory diagnostic evaluation by medically established procedures (</a:t>
            </a:r>
            <a:r>
              <a:rPr lang="en-GB" sz="1000" err="1">
                <a:effectLst/>
                <a:latin typeface="Calibri" panose="020F0502020204030204" pitchFamily="34" charset="0"/>
                <a:ea typeface="Calibri" panose="020F0502020204030204" pitchFamily="34" charset="0"/>
                <a:cs typeface="MaisonNeue-Light"/>
              </a:rPr>
              <a:t>e.g</a:t>
            </a:r>
            <a:r>
              <a:rPr lang="en-GB" sz="1000">
                <a:effectLst/>
                <a:latin typeface="Calibri" panose="020F0502020204030204" pitchFamily="34" charset="0"/>
                <a:ea typeface="Calibri" panose="020F0502020204030204" pitchFamily="34" charset="0"/>
                <a:cs typeface="MaisonNeue-Light"/>
              </a:rPr>
              <a:t> imaging) to confirm cancer</a:t>
            </a:r>
          </a:p>
          <a:p>
            <a:pPr>
              <a:lnSpc>
                <a:spcPct val="107000"/>
              </a:lnSpc>
              <a:spcAft>
                <a:spcPts val="2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Calibri" panose="020F0502020204030204" pitchFamily="34" charset="0"/>
                <a:cs typeface="MaisonNeue-Light"/>
              </a:rPr>
              <a:t>The test should be used, annually, but as stated previously that may not be possible with the LFB owing to cost and logistics. In addition to guideline-recommended cancer screenings such as mammography, colonoscopy, PSA (prostate-specific membrane antigen), cervical cancer (Pap smear and HPV testing), lung cancer screening and other screening tools should still be used.</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19</a:t>
            </a:fld>
            <a:endParaRPr lang="en-US" altLang="en-US"/>
          </a:p>
        </p:txBody>
      </p:sp>
    </p:spTree>
    <p:extLst>
      <p:ext uri="{BB962C8B-B14F-4D97-AF65-F5344CB8AC3E}">
        <p14:creationId xmlns:p14="http://schemas.microsoft.com/office/powerpoint/2010/main" val="316031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8E8EBD5D-73F8-2636-4855-733A5313AE5E}"/>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2917E5BC-D41D-2DD1-3947-083E908528B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a:latin typeface="Arial" panose="020B0604020202020204" pitchFamily="34" charset="0"/>
              </a:rPr>
              <a:t>Introduction.</a:t>
            </a:r>
          </a:p>
          <a:p>
            <a:endParaRPr lang="en-GB" altLang="en-US" sz="1000">
              <a:latin typeface="Arial" panose="020B0604020202020204" pitchFamily="34" charset="0"/>
            </a:endParaRPr>
          </a:p>
          <a:p>
            <a:endParaRPr lang="en-GB" altLang="en-US">
              <a:latin typeface="Arial" panose="020B0604020202020204" pitchFamily="34" charset="0"/>
            </a:endParaRPr>
          </a:p>
        </p:txBody>
      </p:sp>
      <p:sp>
        <p:nvSpPr>
          <p:cNvPr id="9219" name="Slide Number Placeholder 3">
            <a:extLst>
              <a:ext uri="{FF2B5EF4-FFF2-40B4-BE49-F238E27FC236}">
                <a16:creationId xmlns:a16="http://schemas.microsoft.com/office/drawing/2014/main" id="{1F8FCD98-955B-A05A-D872-BE09610A8C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842C8A-C05B-1F46-BF7D-D27BD434225F}" type="slidenum">
              <a:rPr lang="en-US" altLang="en-US" smtClean="0"/>
              <a:pPr/>
              <a:t>2</a:t>
            </a:fld>
            <a:endParaRPr lang="en-US" altLang="en-US"/>
          </a:p>
        </p:txBody>
      </p:sp>
    </p:spTree>
    <p:extLst>
      <p:ext uri="{BB962C8B-B14F-4D97-AF65-F5344CB8AC3E}">
        <p14:creationId xmlns:p14="http://schemas.microsoft.com/office/powerpoint/2010/main" val="4110186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Show the steps of key elements that need to be considered. Read slide as is…</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20</a:t>
            </a:fld>
            <a:endParaRPr lang="en-US" altLang="en-US"/>
          </a:p>
        </p:txBody>
      </p:sp>
    </p:spTree>
    <p:extLst>
      <p:ext uri="{BB962C8B-B14F-4D97-AF65-F5344CB8AC3E}">
        <p14:creationId xmlns:p14="http://schemas.microsoft.com/office/powerpoint/2010/main" val="392817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Personal Bags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Small holdall for FF for ancillary items etc have been investigated by Fleet. A small holdall in conjunction with the standby kit bag working group is currently led by SC Robinson. A small kit bag that could be used for items such as a respirator, spare gloves, and fire hood could be stowed.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new MSA BA set comes with an individual facemask bag which can be used to store gloves and respirators which is an improvement to stowage and concerns amongst firefighters.</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21</a:t>
            </a:fld>
            <a:endParaRPr lang="en-US" altLang="en-US"/>
          </a:p>
        </p:txBody>
      </p:sp>
    </p:spTree>
    <p:extLst>
      <p:ext uri="{BB962C8B-B14F-4D97-AF65-F5344CB8AC3E}">
        <p14:creationId xmlns:p14="http://schemas.microsoft.com/office/powerpoint/2010/main" val="323973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Storage of PPE senior officer’s vehicles– </a:t>
            </a:r>
            <a:r>
              <a:rPr lang="en-GB" sz="1000">
                <a:effectLst/>
                <a:latin typeface="Calibri" panose="020F0502020204030204" pitchFamily="34" charset="0"/>
                <a:ea typeface="Times New Roman" panose="02020603050405020304" pitchFamily="18" charset="0"/>
                <a:cs typeface="Calibri" panose="020F0502020204030204" pitchFamily="34" charset="0"/>
              </a:rPr>
              <a:t>The extent of contamination of PPE to senior officers may only occur in rare occurrences owing to their role and location on the incident ground.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Monitor environmental impact of policy owing to wipes and use of polythene bags.</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Stowage of PPE in vehicles needs to be standardised using airtight bags or containers. They have access to polythene bags but there could be a more sustainable option available.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22</a:t>
            </a:fld>
            <a:endParaRPr lang="en-US" altLang="en-US"/>
          </a:p>
        </p:txBody>
      </p:sp>
    </p:spTree>
    <p:extLst>
      <p:ext uri="{BB962C8B-B14F-4D97-AF65-F5344CB8AC3E}">
        <p14:creationId xmlns:p14="http://schemas.microsoft.com/office/powerpoint/2010/main" val="3548401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4ECC4B80-0A8F-5CC3-CF40-B823860D92CE}"/>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ACD9D050-BA79-0115-90BC-122B8321F4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800"/>
              </a:spcAft>
            </a:pPr>
            <a:r>
              <a:rPr lang="en-GB" sz="1000" b="1" u="sng">
                <a:effectLst/>
                <a:latin typeface="Calibri" panose="020F0502020204030204" pitchFamily="34" charset="0"/>
                <a:ea typeface="Times New Roman" panose="02020603050405020304" pitchFamily="18" charset="0"/>
                <a:cs typeface="Calibri" panose="020F0502020204030204" pitchFamily="34" charset="0"/>
              </a:rPr>
              <a:t>Incident Ground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Foam replacement</a:t>
            </a:r>
            <a:r>
              <a:rPr lang="en-GB" sz="1000">
                <a:effectLst/>
                <a:latin typeface="Calibri" panose="020F0502020204030204" pitchFamily="34" charset="0"/>
                <a:ea typeface="Times New Roman" panose="02020603050405020304" pitchFamily="18" charset="0"/>
                <a:cs typeface="Calibri" panose="020F0502020204030204" pitchFamily="34" charset="0"/>
              </a:rPr>
              <a:t> – Although a carcinogenic risk there is sperate legislation and covered in a separate business case.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Read the reviewed possible changes- Read slide as is….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9875" name="Slide Number Placeholder 3">
            <a:extLst>
              <a:ext uri="{FF2B5EF4-FFF2-40B4-BE49-F238E27FC236}">
                <a16:creationId xmlns:a16="http://schemas.microsoft.com/office/drawing/2014/main" id="{6F81BB05-14A2-D29C-DF3A-19A79EBC35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60D711A-52F9-E94B-8846-5A2BCFC18C48}" type="slidenum">
              <a:rPr lang="en-US" altLang="en-US" smtClean="0"/>
              <a:pPr/>
              <a:t>23</a:t>
            </a:fld>
            <a:endParaRPr lang="en-US" altLang="en-US"/>
          </a:p>
        </p:txBody>
      </p:sp>
    </p:spTree>
    <p:extLst>
      <p:ext uri="{BB962C8B-B14F-4D97-AF65-F5344CB8AC3E}">
        <p14:creationId xmlns:p14="http://schemas.microsoft.com/office/powerpoint/2010/main" val="2959828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Procurement of additional and new PPE</a:t>
            </a: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effectLst/>
                <a:latin typeface="Calibri" panose="020F0502020204030204" pitchFamily="34" charset="0"/>
                <a:ea typeface="Times New Roman" panose="02020603050405020304" pitchFamily="18" charset="0"/>
                <a:cs typeface="Calibri" panose="020F0502020204030204" pitchFamily="34" charset="0"/>
              </a:rPr>
              <a:t>This has one of the highest priorities owing to the policy’s impact on operational incidents and training. This was a known risk of the policy implementation but also highlighted incident review.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effectLst/>
                <a:latin typeface="Calibri" panose="020F0502020204030204" pitchFamily="34" charset="0"/>
                <a:ea typeface="Times New Roman" panose="02020603050405020304" pitchFamily="18" charset="0"/>
                <a:cs typeface="Calibri" panose="020F0502020204030204" pitchFamily="34" charset="0"/>
              </a:rPr>
              <a:t>Who requires structural PPE officers/ FF/ Specialist roles? Can it just appear the same.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effectLst/>
                <a:latin typeface="Calibri" panose="020F0502020204030204" pitchFamily="34" charset="0"/>
                <a:ea typeface="Times New Roman" panose="02020603050405020304" pitchFamily="18" charset="0"/>
                <a:cs typeface="Calibri" panose="020F0502020204030204" pitchFamily="34" charset="0"/>
              </a:rPr>
              <a:t>Spare PPE is required owing that firefighters have nothing to change into after following the disrobe procedure following a BA wear.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Currently 2 years remain on the existing PPE contract with MSA/Bristol and there is no technological review. Any additions or changes to this contract are likely to come at a cost.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Logistics and management of PPE, could station go to other station if their size isn’t available. There are issues with using the existing SRS store, and stowage availability of spare PPE on the appliance owing to the size of the spare PPE.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is a need and requirement for a solution for additional PPE, the specification and purpose will dictate its specification.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Research in PPE shows that there is not one size fits all approach to PPE. European fire services have specific PPE dependent upon the task e.g. technical rescue and wildland fires.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Any future new PPE will have to ensure there is a resistance to fire contaminants and diffusing through to workwear such as particle bocking flash hoods/gloves etc. However, the more protection you add it will ultimately affect the physical ability of the firefighter.  The NFCC specification of PPE,  is vital the membrane would suggest that it would protect against fire contaminants and blocking off areas within leggings may increase heat stress and increasing thermal protection would increase this further.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PFAS risk from textiles is a potential issues as seen in America, if there is a solution to PFAS free alternative with same performance levels currently then that would an available alternative. It is not possible to achieve or recoat the outer layer currently PPE limited to 40 washes. Flame tests , chemical resistance standards</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Silicon alternatives will mean there is a reduction in this standard in regard to oils, possibly a substance that we are most exposure too and would invalidate the research from Orchids project and PPE into chemical protection from CBRN incidents. This will all need to be considered.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Proper research testing into the dermal and uncontrol testing (real world) to ascertain the risk from not only fire contaminants but PFAS migration.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24</a:t>
            </a:fld>
            <a:endParaRPr lang="en-US" altLang="en-US"/>
          </a:p>
        </p:txBody>
      </p:sp>
    </p:spTree>
    <p:extLst>
      <p:ext uri="{BB962C8B-B14F-4D97-AF65-F5344CB8AC3E}">
        <p14:creationId xmlns:p14="http://schemas.microsoft.com/office/powerpoint/2010/main" val="276909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BA Welfare vehicle /Operational Support Unit -OSU –PHU</a:t>
            </a:r>
            <a:r>
              <a:rPr lang="en-GB" sz="1000">
                <a:effectLst/>
                <a:latin typeface="Calibri" panose="020F0502020204030204" pitchFamily="34" charset="0"/>
                <a:ea typeface="Times New Roman" panose="02020603050405020304" pitchFamily="18" charset="0"/>
                <a:cs typeface="Calibri" panose="020F0502020204030204" pitchFamily="34" charset="0"/>
              </a:rPr>
              <a:t> - The current public health unit LFB uses is currently up for tender and along with a report proposal of how the OSU will develop and be managed in the future. There could be an opportunity combined with this and create a BA welfare vehicle like the one pictured below by our European colleagues.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could be mobilised for confirmed 6 pump fires where BA is likely to be extensively used and could contain toilets /shower and a tent which could be used as a staging area / changing area for workwear if was found to be proven that the extent of contamination to workwear was sufficient that it required removed and changed.</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precautions taken in Europe may not be affective in a busy city area. Their incident rate and risks are significantly different.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25</a:t>
            </a:fld>
            <a:endParaRPr lang="en-US" altLang="en-US"/>
          </a:p>
        </p:txBody>
      </p:sp>
    </p:spTree>
    <p:extLst>
      <p:ext uri="{BB962C8B-B14F-4D97-AF65-F5344CB8AC3E}">
        <p14:creationId xmlns:p14="http://schemas.microsoft.com/office/powerpoint/2010/main" val="3791247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j-lt"/>
              </a:rPr>
              <a:t>Read as is – Cost TBC</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26</a:t>
            </a:fld>
            <a:endParaRPr lang="en-US" altLang="en-US"/>
          </a:p>
        </p:txBody>
      </p:sp>
    </p:spTree>
    <p:extLst>
      <p:ext uri="{BB962C8B-B14F-4D97-AF65-F5344CB8AC3E}">
        <p14:creationId xmlns:p14="http://schemas.microsoft.com/office/powerpoint/2010/main" val="463641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Detection and identification – Control measure</a:t>
            </a:r>
            <a:r>
              <a:rPr lang="en-GB" sz="1000">
                <a:effectLst/>
                <a:latin typeface="Calibri" panose="020F0502020204030204" pitchFamily="34" charset="0"/>
                <a:ea typeface="Times New Roman" panose="02020603050405020304" pitchFamily="18" charset="0"/>
                <a:cs typeface="Calibri" panose="020F0502020204030204" pitchFamily="34" charset="0"/>
              </a:rPr>
              <a:t> – There is basic gas detection equipment on all front-line appliances P/PL. There is scope to improve our ability to detect toxic industrial chemicals at fires for toxic industrial chemicals such as hydrogen Cyanide through gas detection and photoionization detection.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will be a part of a separate growth bid to give greater detection capability on the incident ground.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Environment consideration for public and handover.</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At larger scale incidents this will have to be a consideration and the contamination after the fire to soil etc could be subjected to longer term monitoring. But this wouldn’t be the role of the FRS</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27</a:t>
            </a:fld>
            <a:endParaRPr lang="en-US" altLang="en-US"/>
          </a:p>
        </p:txBody>
      </p:sp>
    </p:spTree>
    <p:extLst>
      <p:ext uri="{BB962C8B-B14F-4D97-AF65-F5344CB8AC3E}">
        <p14:creationId xmlns:p14="http://schemas.microsoft.com/office/powerpoint/2010/main" val="2146878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Our Scientific advisors – </a:t>
            </a:r>
            <a:r>
              <a:rPr lang="en-GB" sz="1000" b="0">
                <a:effectLst/>
                <a:latin typeface="+mn-lt"/>
                <a:ea typeface="Times New Roman" panose="02020603050405020304" pitchFamily="18" charset="0"/>
                <a:cs typeface="Calibri" panose="020F0502020204030204" pitchFamily="34" charset="0"/>
              </a:rPr>
              <a:t>Performed regular monitoring at significant incidents and found at ground level chemicals and to stay of smoke. </a:t>
            </a:r>
          </a:p>
          <a:p>
            <a:pPr>
              <a:lnSpc>
                <a:spcPct val="107000"/>
              </a:lnSpc>
              <a:spcAft>
                <a:spcPts val="800"/>
              </a:spcAft>
            </a:pPr>
            <a:endParaRPr lang="en-GB" sz="1000" b="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b="0">
                <a:effectLst/>
                <a:latin typeface="+mn-lt"/>
                <a:ea typeface="Times New Roman" panose="02020603050405020304" pitchFamily="18" charset="0"/>
                <a:cs typeface="Calibri" panose="020F0502020204030204" pitchFamily="34" charset="0"/>
              </a:rPr>
              <a:t>Risk assess exposure. – </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Incident commanders need to have situational awareness on the incident ground. This is achieved by ensuring they have risk-assessed the exposure to fire contaminants in their risk assessment by considering the following: </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the materials alight </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the fire size</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smoke volume and density</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duration of exposure</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life risk </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Is their significant benefit to not implementing all control measures? The only justification for not implementing control measures would be immediate risk to life.  </a:t>
            </a:r>
          </a:p>
          <a:p>
            <a:pPr>
              <a:lnSpc>
                <a:spcPct val="107000"/>
              </a:lnSpc>
              <a:spcAft>
                <a:spcPts val="800"/>
              </a:spcAft>
            </a:pPr>
            <a:r>
              <a:rPr lang="en-GB" sz="1000">
                <a:effectLst/>
                <a:latin typeface="+mn-lt"/>
                <a:ea typeface="Calibri" panose="020F0502020204030204" pitchFamily="34" charset="0"/>
                <a:cs typeface="Times New Roman" panose="02020603050405020304" pitchFamily="18" charset="0"/>
              </a:rPr>
              <a:t> </a:t>
            </a:r>
          </a:p>
          <a:p>
            <a:pPr>
              <a:lnSpc>
                <a:spcPct val="107000"/>
              </a:lnSpc>
              <a:spcAft>
                <a:spcPts val="800"/>
              </a:spcAft>
            </a:pPr>
            <a:r>
              <a:rPr lang="en-GB" sz="1000" b="1">
                <a:effectLst/>
                <a:latin typeface="+mn-lt"/>
                <a:ea typeface="Calibri" panose="020F0502020204030204" pitchFamily="34" charset="0"/>
                <a:cs typeface="Times New Roman" panose="02020603050405020304" pitchFamily="18" charset="0"/>
              </a:rPr>
              <a:t>An RPE strategy and risk assessment must be completed at every incident; staff  working at height may be more affected than staff on the ground.</a:t>
            </a:r>
            <a:endParaRPr lang="en-GB" sz="10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000" b="1">
                <a:effectLst/>
                <a:latin typeface="+mn-lt"/>
                <a:ea typeface="Calibri" panose="020F0502020204030204" pitchFamily="34" charset="0"/>
                <a:cs typeface="Times New Roman" panose="02020603050405020304" pitchFamily="18" charset="0"/>
              </a:rPr>
              <a:t>There is also a difference between what is a transient exposure from smoke or a prolong exposure through a change in conditions and must be continually be monitored to keep the exposure as low as practicable. </a:t>
            </a:r>
            <a:r>
              <a:rPr lang="en-GB" sz="1000">
                <a:effectLst/>
                <a:latin typeface="+mn-lt"/>
                <a:ea typeface="Calibri" panose="020F0502020204030204" pitchFamily="34" charset="0"/>
                <a:cs typeface="Times New Roman" panose="02020603050405020304" pitchFamily="18" charset="0"/>
              </a:rPr>
              <a:t> </a:t>
            </a:r>
          </a:p>
          <a:p>
            <a:pPr>
              <a:lnSpc>
                <a:spcPct val="107000"/>
              </a:lnSpc>
              <a:spcAft>
                <a:spcPts val="800"/>
              </a:spcAft>
            </a:pPr>
            <a:endParaRPr lang="en-GB" sz="1000" b="1">
              <a:effectLst/>
              <a:latin typeface="+mn-lt"/>
              <a:ea typeface="Times New Roman" panose="02020603050405020304" pitchFamily="18" charset="0"/>
              <a:cs typeface="Calibri" panose="020F0502020204030204" pitchFamily="34" charset="0"/>
            </a:endParaRPr>
          </a:p>
          <a:p>
            <a:pPr>
              <a:lnSpc>
                <a:spcPct val="107000"/>
              </a:lnSpc>
              <a:spcAft>
                <a:spcPts val="800"/>
              </a:spcAft>
            </a:pPr>
            <a:endParaRPr lang="en-GB" sz="1000" b="1">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Respirator Improvement Filters</a:t>
            </a:r>
            <a:r>
              <a:rPr lang="en-GB" sz="1000">
                <a:effectLst/>
                <a:latin typeface="+mn-lt"/>
                <a:ea typeface="Times New Roman" panose="02020603050405020304" pitchFamily="18" charset="0"/>
                <a:cs typeface="Calibri" panose="020F0502020204030204" pitchFamily="34" charset="0"/>
              </a:rPr>
              <a:t> – The current P3 filters offer particulate protection, there is an increased level of protection available, which can filter out chemical vapours’ parts. Chemical vapour can be produced during and post fire and may not necessarily adhere to the carbon particles and this will over greater protection. </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There will be an increased cost is significant when compared current P3 filter cost £6 per filter and the proposed new version is £26 per filter excluding any potential bulk discount.</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mn-lt"/>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28</a:t>
            </a:fld>
            <a:endParaRPr lang="en-US" altLang="en-US"/>
          </a:p>
        </p:txBody>
      </p:sp>
    </p:spTree>
    <p:extLst>
      <p:ext uri="{BB962C8B-B14F-4D97-AF65-F5344CB8AC3E}">
        <p14:creationId xmlns:p14="http://schemas.microsoft.com/office/powerpoint/2010/main" val="2231004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mj-lt"/>
              </a:rPr>
              <a:t>LFB have taken that BA and thermal image cameras will remain in the cab currently only the risks of access and single roadways and items like thermal image camera will remain as this will affect response on the incident ground and safety fire fighters. </a:t>
            </a:r>
          </a:p>
          <a:p>
            <a:endParaRPr lang="en-GB" b="0">
              <a:latin typeface="+mj-lt"/>
            </a:endParaRPr>
          </a:p>
          <a:p>
            <a:r>
              <a:rPr lang="en-GB" b="0">
                <a:latin typeface="+mj-lt"/>
              </a:rPr>
              <a:t>If there is alternative that does not affect this then should be taken.  </a:t>
            </a:r>
          </a:p>
          <a:p>
            <a:endParaRPr lang="en-GB" b="0">
              <a:latin typeface="+mj-lt"/>
            </a:endParaRPr>
          </a:p>
          <a:p>
            <a:r>
              <a:rPr lang="en-GB" b="0">
                <a:latin typeface="+mj-lt"/>
              </a:rPr>
              <a:t>Cost and time frame would be extensive to change now – 149 operational appliances 30 spare appliances which is the size of Surrey FRS. This is the type of logistics that LFB faces. </a:t>
            </a:r>
          </a:p>
          <a:p>
            <a:endParaRPr lang="en-GB" b="0">
              <a:latin typeface="+mj-lt"/>
            </a:endParaRPr>
          </a:p>
          <a:p>
            <a:r>
              <a:rPr lang="en-GB" b="0">
                <a:latin typeface="+mj-lt"/>
              </a:rPr>
              <a:t>The example is from Sweden and show stowage of clothing and extra PPE</a:t>
            </a:r>
          </a:p>
          <a:p>
            <a:endParaRPr lang="en-GB" b="0">
              <a:latin typeface="+mj-lt"/>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29</a:t>
            </a:fld>
            <a:endParaRPr lang="en-US" altLang="en-US"/>
          </a:p>
        </p:txBody>
      </p:sp>
    </p:spTree>
    <p:extLst>
      <p:ext uri="{BB962C8B-B14F-4D97-AF65-F5344CB8AC3E}">
        <p14:creationId xmlns:p14="http://schemas.microsoft.com/office/powerpoint/2010/main" val="330375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Read slide</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a:t>
            </a:fld>
            <a:endParaRPr lang="en-US" altLang="en-US"/>
          </a:p>
        </p:txBody>
      </p:sp>
    </p:spTree>
    <p:extLst>
      <p:ext uri="{BB962C8B-B14F-4D97-AF65-F5344CB8AC3E}">
        <p14:creationId xmlns:p14="http://schemas.microsoft.com/office/powerpoint/2010/main" val="1945785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Deep cleaning of fire appliance </a:t>
            </a:r>
            <a:r>
              <a:rPr lang="en-GB" sz="1000">
                <a:effectLst/>
                <a:latin typeface="Calibri" panose="020F0502020204030204" pitchFamily="34" charset="0"/>
                <a:ea typeface="Times New Roman" panose="02020603050405020304" pitchFamily="18" charset="0"/>
                <a:cs typeface="Calibri" panose="020F0502020204030204" pitchFamily="34" charset="0"/>
              </a:rPr>
              <a:t>-</a:t>
            </a:r>
            <a:r>
              <a:rPr lang="en-GB" sz="100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a:effectLst/>
                <a:latin typeface="Calibri" panose="020F0502020204030204" pitchFamily="34" charset="0"/>
                <a:ea typeface="Times New Roman" panose="02020603050405020304" pitchFamily="18" charset="0"/>
                <a:cs typeface="Calibri" panose="020F0502020204030204" pitchFamily="34" charset="0"/>
              </a:rPr>
              <a:t>The responsibility of cleaning front-line fire appliances should be performed by station crews initially.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Policy PN1000 should limit the extent of cross-contamination where equipment should be cleaned or bagged. Fire Stations should perform regular cleaning of locker cab as apart of station routine. Crews have sufficient PPE, plastic aprons, P3 masks, nitrile and </a:t>
            </a:r>
            <a:r>
              <a:rPr lang="en-GB" sz="1000" err="1">
                <a:effectLst/>
                <a:latin typeface="Calibri" panose="020F0502020204030204" pitchFamily="34" charset="0"/>
                <a:ea typeface="Times New Roman" panose="02020603050405020304" pitchFamily="18" charset="0"/>
                <a:cs typeface="Calibri" panose="020F0502020204030204" pitchFamily="34" charset="0"/>
              </a:rPr>
              <a:t>decon</a:t>
            </a:r>
            <a:r>
              <a:rPr lang="en-GB" sz="1000">
                <a:effectLst/>
                <a:latin typeface="Calibri" panose="020F0502020204030204" pitchFamily="34" charset="0"/>
                <a:ea typeface="Times New Roman" panose="02020603050405020304" pitchFamily="18" charset="0"/>
                <a:cs typeface="Calibri" panose="020F0502020204030204" pitchFamily="34" charset="0"/>
              </a:rPr>
              <a:t> gloves if required.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LFB should consider exploring a deep cleaning contract on fire appliances for fire contaminants. The current vehicle contract does not cover specialist cleaning. This is currently being used on an ad hock basis. Most recently a fire appliance required specialist cleaning following a tyre fire leaving black deposits on the external surfaces.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are historical issues of fire contaminants building up through improper or poor cleaning. Textile material should be properly cleaned as per EU standards where possible.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30</a:t>
            </a:fld>
            <a:endParaRPr lang="en-US" altLang="en-US"/>
          </a:p>
        </p:txBody>
      </p:sp>
    </p:spTree>
    <p:extLst>
      <p:ext uri="{BB962C8B-B14F-4D97-AF65-F5344CB8AC3E}">
        <p14:creationId xmlns:p14="http://schemas.microsoft.com/office/powerpoint/2010/main" val="264264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After we leave document</a:t>
            </a:r>
            <a:r>
              <a:rPr lang="en-GB" sz="1000">
                <a:effectLst/>
                <a:latin typeface="Calibri" panose="020F0502020204030204" pitchFamily="34" charset="0"/>
                <a:ea typeface="Times New Roman" panose="02020603050405020304" pitchFamily="18" charset="0"/>
                <a:cs typeface="Calibri" panose="020F0502020204030204" pitchFamily="34" charset="0"/>
              </a:rPr>
              <a:t> – After the fire typically the occupier of the property will leave to recover the scene after the incident fire crew would typically leave an after we leave document. If the individual is uninsured, it is a reasonable assumption that they would clean and restore the property without any additionally PPE.  This document requires updating to inform them of the risk associated with fire contaminants recommending P3 filter and Tyvek suits. This will dissolve the responsibility LFB has after the incident, protect the public and should recommend protection.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This has been actioned and under review for publication.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31</a:t>
            </a:fld>
            <a:endParaRPr lang="en-US" altLang="en-US"/>
          </a:p>
        </p:txBody>
      </p:sp>
    </p:spTree>
    <p:extLst>
      <p:ext uri="{BB962C8B-B14F-4D97-AF65-F5344CB8AC3E}">
        <p14:creationId xmlns:p14="http://schemas.microsoft.com/office/powerpoint/2010/main" val="300959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u="sng">
                <a:effectLst/>
                <a:latin typeface="Calibri" panose="020F0502020204030204" pitchFamily="34" charset="0"/>
                <a:ea typeface="Times New Roman" panose="02020603050405020304" pitchFamily="18" charset="0"/>
                <a:cs typeface="Calibri" panose="020F0502020204030204" pitchFamily="34" charset="0"/>
              </a:rPr>
              <a:t>Fire Stations / Property</a:t>
            </a:r>
          </a:p>
          <a:p>
            <a:pPr>
              <a:lnSpc>
                <a:spcPct val="107000"/>
              </a:lnSpc>
              <a:spcAft>
                <a:spcPts val="800"/>
              </a:spcAft>
            </a:pPr>
            <a:endParaRPr lang="en-GB" sz="1000" b="1" u="none">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0" u="none">
                <a:effectLst/>
                <a:latin typeface="Calibri" panose="020F0502020204030204" pitchFamily="34" charset="0"/>
                <a:ea typeface="Times New Roman" panose="02020603050405020304" pitchFamily="18" charset="0"/>
                <a:cs typeface="Calibri" panose="020F0502020204030204" pitchFamily="34" charset="0"/>
              </a:rPr>
              <a:t>Reviewed a number of areas : Read slide as is….</a:t>
            </a:r>
          </a:p>
          <a:p>
            <a:pPr>
              <a:lnSpc>
                <a:spcPct val="107000"/>
              </a:lnSpc>
              <a:spcAft>
                <a:spcPts val="800"/>
              </a:spcAft>
            </a:pPr>
            <a:endParaRPr lang="en-GB" sz="1000" b="0" u="none">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0" u="none">
                <a:effectLst/>
                <a:latin typeface="Calibri" panose="020F0502020204030204" pitchFamily="34" charset="0"/>
                <a:ea typeface="Times New Roman" panose="02020603050405020304" pitchFamily="18" charset="0"/>
                <a:cs typeface="Calibri" panose="020F0502020204030204" pitchFamily="34" charset="0"/>
              </a:rPr>
              <a:t>LFB have procured BA wash plants and where we can announce the winner. </a:t>
            </a:r>
          </a:p>
          <a:p>
            <a:pPr>
              <a:lnSpc>
                <a:spcPct val="107000"/>
              </a:lnSpc>
              <a:spcAft>
                <a:spcPts val="800"/>
              </a:spcAft>
            </a:pPr>
            <a:r>
              <a:rPr lang="en-GB" sz="1000" b="0" u="none">
                <a:effectLst/>
                <a:latin typeface="Calibri" panose="020F0502020204030204" pitchFamily="34" charset="0"/>
                <a:ea typeface="Times New Roman" panose="02020603050405020304" pitchFamily="18" charset="0"/>
                <a:cs typeface="Calibri" panose="020F0502020204030204" pitchFamily="34" charset="0"/>
              </a:rPr>
              <a:t>Providing soaps on stations</a:t>
            </a:r>
          </a:p>
          <a:p>
            <a:pPr>
              <a:lnSpc>
                <a:spcPct val="107000"/>
              </a:lnSpc>
              <a:spcAft>
                <a:spcPts val="800"/>
              </a:spcAft>
            </a:pPr>
            <a:r>
              <a:rPr lang="en-GB" sz="1000" b="0" u="none">
                <a:effectLst/>
                <a:latin typeface="Calibri" panose="020F0502020204030204" pitchFamily="34" charset="0"/>
                <a:ea typeface="Times New Roman" panose="02020603050405020304" pitchFamily="18" charset="0"/>
                <a:cs typeface="Calibri" panose="020F0502020204030204" pitchFamily="34" charset="0"/>
              </a:rPr>
              <a:t>Laundering of workwear</a:t>
            </a:r>
          </a:p>
          <a:p>
            <a:pPr>
              <a:lnSpc>
                <a:spcPct val="107000"/>
              </a:lnSpc>
              <a:spcAft>
                <a:spcPts val="800"/>
              </a:spcAft>
            </a:pPr>
            <a:r>
              <a:rPr lang="en-GB" sz="1000" b="0" u="none">
                <a:effectLst/>
                <a:latin typeface="Calibri" panose="020F0502020204030204" pitchFamily="34" charset="0"/>
                <a:ea typeface="Times New Roman" panose="02020603050405020304" pitchFamily="18" charset="0"/>
                <a:cs typeface="Calibri" panose="020F0502020204030204" pitchFamily="34" charset="0"/>
              </a:rPr>
              <a:t>Improvement to marking of zonal areas </a:t>
            </a:r>
          </a:p>
          <a:p>
            <a:pPr>
              <a:lnSpc>
                <a:spcPct val="107000"/>
              </a:lnSpc>
              <a:spcAft>
                <a:spcPts val="800"/>
              </a:spcAft>
            </a:pPr>
            <a:endParaRPr lang="en-GB" sz="1000" b="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Zonal areas</a:t>
            </a:r>
            <a:r>
              <a:rPr lang="en-GB" sz="1000">
                <a:effectLst/>
                <a:latin typeface="+mn-lt"/>
                <a:ea typeface="Times New Roman" panose="02020603050405020304" pitchFamily="18" charset="0"/>
                <a:cs typeface="Calibri" panose="020F0502020204030204" pitchFamily="34" charset="0"/>
              </a:rPr>
              <a:t> – Temporary posters were introduced November 2022 to improve separation at stations surrounding fire contaminants. This should significantly reduce the levels of chemicals which have been found in clean areas of the station such as dorm, gyms and office areas. </a:t>
            </a: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Property should investigate painting the door surrounds or tapping a colour red, yellow and green would be an effective way of marking these areas. It is a cheap impactful way to identify the areas and would reduce the potential cross-contamination of fire contaminants. </a:t>
            </a: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n-lt"/>
                <a:ea typeface="Times New Roman" panose="02020603050405020304" pitchFamily="18" charset="0"/>
                <a:cs typeface="Calibri" panose="020F0502020204030204" pitchFamily="34" charset="0"/>
              </a:rPr>
              <a:t>https://www.ctif.org/sites/default/files/2020-11/FBU%20UCLan%20Contaminants%20Interim%20Best%20Practice%20gb.pdf</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endParaRPr lang="en-GB" sz="1000">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Review of BA facilities – </a:t>
            </a:r>
            <a:r>
              <a:rPr lang="en-GB" sz="1000" b="0">
                <a:effectLst/>
                <a:latin typeface="+mn-lt"/>
                <a:ea typeface="Times New Roman" panose="02020603050405020304" pitchFamily="18" charset="0"/>
                <a:cs typeface="Calibri" panose="020F0502020204030204" pitchFamily="34" charset="0"/>
              </a:rPr>
              <a:t>Procurement of BA wash plants at central facilities but to increase access whether this a borough solution or mobile version is being explored.</a:t>
            </a:r>
            <a:endParaRPr lang="en-GB" sz="1000" b="1">
              <a:effectLst/>
              <a:latin typeface="+mn-lt"/>
              <a:ea typeface="Times New Roman" panose="02020603050405020304" pitchFamily="18" charset="0"/>
              <a:cs typeface="Calibri" panose="020F0502020204030204" pitchFamily="34" charset="0"/>
            </a:endParaRPr>
          </a:p>
          <a:p>
            <a:pPr>
              <a:lnSpc>
                <a:spcPct val="107000"/>
              </a:lnSpc>
              <a:spcAft>
                <a:spcPts val="800"/>
              </a:spcAft>
            </a:pPr>
            <a:endParaRPr lang="en-GB" sz="1000" b="1">
              <a:effectLst/>
              <a:latin typeface="+mn-lt"/>
              <a:ea typeface="Times New Roman" panose="02020603050405020304" pitchFamily="18" charset="0"/>
              <a:cs typeface="Calibri" panose="020F0502020204030204" pitchFamily="34" charset="0"/>
            </a:endParaRPr>
          </a:p>
          <a:p>
            <a:pPr>
              <a:lnSpc>
                <a:spcPct val="107000"/>
              </a:lnSpc>
              <a:spcAft>
                <a:spcPts val="800"/>
              </a:spcAft>
            </a:pPr>
            <a:endParaRPr lang="en-GB" sz="1000" b="1">
              <a:effectLst/>
              <a:latin typeface="+mn-lt"/>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mn-lt"/>
                <a:ea typeface="Times New Roman" panose="02020603050405020304" pitchFamily="18" charset="0"/>
                <a:cs typeface="Calibri" panose="020F0502020204030204" pitchFamily="34" charset="0"/>
              </a:rPr>
              <a:t>Storage of PPE</a:t>
            </a:r>
            <a:r>
              <a:rPr lang="en-GB" sz="1000">
                <a:effectLst/>
                <a:latin typeface="+mn-lt"/>
                <a:ea typeface="Times New Roman" panose="02020603050405020304" pitchFamily="18" charset="0"/>
                <a:cs typeface="Calibri" panose="020F0502020204030204" pitchFamily="34" charset="0"/>
              </a:rPr>
              <a:t> – Storage of contaminated PPE needs to be stored in a well-ventilated area to be in a well-ventilated area, the appliance bay or outside would be a suitable location using a locker or portable storage shed as shown below. </a:t>
            </a:r>
            <a:endParaRPr lang="en-GB" sz="1000">
              <a:effectLst/>
              <a:latin typeface="+mn-lt"/>
              <a:ea typeface="Times New Roman" panose="02020603050405020304" pitchFamily="18" charset="0"/>
              <a:cs typeface="Times New Roman" panose="02020603050405020304" pitchFamily="18" charset="0"/>
            </a:endParaRPr>
          </a:p>
          <a:p>
            <a:pPr>
              <a:buFont typeface="Arial" panose="020B0604020202020204" pitchFamily="34" charset="0"/>
              <a:buNone/>
            </a:pPr>
            <a:endParaRPr lang="en-GB" sz="1000">
              <a:effectLst/>
              <a:latin typeface="+mn-lt"/>
              <a:ea typeface="Times New Roman" panose="02020603050405020304" pitchFamily="18" charset="0"/>
              <a:cs typeface="Calibri" panose="020F0502020204030204" pitchFamily="34" charset="0"/>
            </a:endParaRPr>
          </a:p>
          <a:p>
            <a:pPr>
              <a:buFont typeface="Arial" panose="020B0604020202020204" pitchFamily="34" charset="0"/>
              <a:buChar char="•"/>
            </a:pPr>
            <a:r>
              <a:rPr lang="en-GB" sz="1000">
                <a:effectLst/>
                <a:latin typeface="+mn-lt"/>
                <a:ea typeface="Times New Roman" panose="02020603050405020304" pitchFamily="18" charset="0"/>
                <a:cs typeface="Calibri" panose="020F0502020204030204" pitchFamily="34" charset="0"/>
              </a:rPr>
              <a:t>Consistent storage of PPE locations across the authority by moving all drop off and collection of dirty PPE to the outside. Use securable external storage lockers as shown in appendix or similar</a:t>
            </a:r>
          </a:p>
          <a:p>
            <a:pPr>
              <a:buFont typeface="Arial" panose="020B0604020202020204" pitchFamily="34" charset="0"/>
              <a:buChar char="•"/>
            </a:pPr>
            <a:r>
              <a:rPr lang="en-GB" sz="1000">
                <a:effectLst/>
                <a:latin typeface="+mn-lt"/>
                <a:ea typeface="Times New Roman" panose="02020603050405020304" pitchFamily="18" charset="0"/>
                <a:cs typeface="Calibri" panose="020F0502020204030204" pitchFamily="34" charset="0"/>
              </a:rPr>
              <a:t>This will also improve MSA/Bristol in their collection by only accessing the rear yard of the fire station </a:t>
            </a:r>
          </a:p>
          <a:p>
            <a:pPr>
              <a:buFont typeface="Arial" panose="020B0604020202020204" pitchFamily="34" charset="0"/>
              <a:buChar char="•"/>
            </a:pPr>
            <a:r>
              <a:rPr lang="en-GB" sz="1000">
                <a:effectLst/>
                <a:latin typeface="+mn-lt"/>
                <a:ea typeface="Times New Roman" panose="02020603050405020304" pitchFamily="18" charset="0"/>
                <a:cs typeface="Calibri" panose="020F0502020204030204" pitchFamily="34" charset="0"/>
              </a:rPr>
              <a:t>Low </a:t>
            </a:r>
            <a:r>
              <a:rPr lang="en-GB" sz="1000">
                <a:latin typeface="+mn-lt"/>
                <a:ea typeface="Times New Roman" panose="02020603050405020304" pitchFamily="18" charset="0"/>
                <a:cs typeface="Calibri" panose="020F0502020204030204" pitchFamily="34" charset="0"/>
              </a:rPr>
              <a:t>cost</a:t>
            </a: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32</a:t>
            </a:fld>
            <a:endParaRPr lang="en-US" altLang="en-US"/>
          </a:p>
        </p:txBody>
      </p:sp>
    </p:spTree>
    <p:extLst>
      <p:ext uri="{BB962C8B-B14F-4D97-AF65-F5344CB8AC3E}">
        <p14:creationId xmlns:p14="http://schemas.microsoft.com/office/powerpoint/2010/main" val="3256040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The biggest association is we know that cacogenic material exists on the incident ground. What is the greatest risk dermal or inhalation? Is there a </a:t>
            </a:r>
            <a:r>
              <a:rPr lang="en-GB" sz="1000" err="1">
                <a:latin typeface="+mn-lt"/>
              </a:rPr>
              <a:t>synergtisc</a:t>
            </a:r>
            <a:r>
              <a:rPr lang="en-GB" sz="1000">
                <a:latin typeface="+mn-lt"/>
              </a:rPr>
              <a:t> effect on the chemical on the body.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What constitutes clean or contaminated more on cleaning later!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How long between contamination and </a:t>
            </a:r>
            <a:r>
              <a:rPr lang="en-GB" sz="1000" err="1">
                <a:latin typeface="+mn-lt"/>
              </a:rPr>
              <a:t>decon</a:t>
            </a:r>
            <a:r>
              <a:rPr lang="en-GB" sz="1000">
                <a:latin typeface="+mn-lt"/>
              </a:rPr>
              <a:t> – Stated shower with hour but how practical is that? Incident ground continuity.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How do you potentially manage personnel that are more likely to suffer from prostate cancer and stations.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Resilience in supplier their location and process to ensure you can maintain the operational effectiveness of the FRS. Each FRS is different with the risk, personnel resources and budget. Pandemic risk or war need to be considered.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PFAS what is the replacement – NFPA colleagues are looking to remove PFAS but understand the risk FRS faces and where FF are ultimately placed in risk areas.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What does PPR do with age in terms of protection does it still maintain the NFCC specification for heat and flame and chemical protection.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LFB want to understand this risks more to find a balance.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Read as 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General feedback: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The tradition of first appliance on scene remaining at the incident needs to be reconsidered. Consider an appliance that hasn’t had much involvement as other and with fresher crews. This would allow BA teams to return to station sooner for a shower.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latin typeface="+mn-lt"/>
            </a:endParaRPr>
          </a:p>
          <a:p>
            <a:endParaRPr lang="en-US">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000">
                <a:latin typeface="+mn-lt"/>
              </a:rPr>
              <a:t>Set up of </a:t>
            </a:r>
            <a:r>
              <a:rPr lang="en-GB" altLang="en-US" sz="1000" err="1">
                <a:latin typeface="+mn-lt"/>
              </a:rPr>
              <a:t>decon</a:t>
            </a:r>
            <a:r>
              <a:rPr lang="en-GB" altLang="en-US" sz="1000">
                <a:latin typeface="+mn-lt"/>
              </a:rPr>
              <a:t> area and contaminated personnel disrobing will affect resources at the incident and needs to be taken into consideration.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0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000">
                <a:latin typeface="+mn-lt"/>
              </a:rPr>
              <a:t>Urgent reliefs can be order when all crew members have worn BA and disrobed the incident doesn’t necessarily have to be increased in size.</a:t>
            </a:r>
          </a:p>
          <a:p>
            <a:endParaRPr lang="en-US"/>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33</a:t>
            </a:fld>
            <a:endParaRPr lang="en-US" altLang="en-US"/>
          </a:p>
        </p:txBody>
      </p:sp>
    </p:spTree>
    <p:extLst>
      <p:ext uri="{BB962C8B-B14F-4D97-AF65-F5344CB8AC3E}">
        <p14:creationId xmlns:p14="http://schemas.microsoft.com/office/powerpoint/2010/main" val="32258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effectLst/>
                <a:latin typeface="+mn-lt"/>
                <a:ea typeface="Times New Roman" panose="02020603050405020304" pitchFamily="18" charset="0"/>
              </a:rPr>
              <a:t>There is currently no assurance on the current efficacy of cleaning of PPE and the process within the current contract or British standards. It would be a clear that some further assurance for the remaining of the contract is performed by an independent scientific research establishment for all layers of the PPE at the expense of the laundry provider.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effectLst/>
                <a:latin typeface="+mn-lt"/>
                <a:ea typeface="Times New Roman" panose="02020603050405020304" pitchFamily="18" charset="0"/>
              </a:rPr>
              <a:t>This will help with assisting with what standard of cleanliness is provided and how it can be improved. Ideally a cleanliness standard specification needs to be decided upon examples whether OKEO Annex 6, NFPA 70 percent removal or a hybrid. This will need to be considered in any future specification PPE contracts. </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34</a:t>
            </a:fld>
            <a:endParaRPr lang="en-US" altLang="en-US"/>
          </a:p>
        </p:txBody>
      </p:sp>
    </p:spTree>
    <p:extLst>
      <p:ext uri="{BB962C8B-B14F-4D97-AF65-F5344CB8AC3E}">
        <p14:creationId xmlns:p14="http://schemas.microsoft.com/office/powerpoint/2010/main" val="312906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mn-lt"/>
              </a:rPr>
              <a:t>Read Slide</a:t>
            </a:r>
          </a:p>
          <a:p>
            <a:endParaRPr lang="en-US" altLang="en-US">
              <a:latin typeface="+mn-lt"/>
            </a:endParaRPr>
          </a:p>
          <a:p>
            <a:r>
              <a:rPr lang="en-US" altLang="en-US">
                <a:latin typeface="+mn-lt"/>
              </a:rPr>
              <a:t>The image to the right side shows a filter from a BA wash plant testing, it show the extent of historic contamination to ‘clean’ BA sets, this was a new filter and cleaned just 10 BA sets. This highlights the importance of washing down the BA set a scene which prevents contaminants drying and becoming harder to remove or ingrained and can also prevent gassing off which may occur. </a:t>
            </a:r>
          </a:p>
          <a:p>
            <a:endParaRPr lang="en-US" altLang="en-US">
              <a:latin typeface="+mn-lt"/>
            </a:endParaRPr>
          </a:p>
          <a:p>
            <a:r>
              <a:rPr lang="en-US" altLang="en-US">
                <a:latin typeface="+mn-lt"/>
              </a:rPr>
              <a:t>This is the carbonaceous material which may contain cacogenic material. It is important to look after the set and one another.</a:t>
            </a:r>
          </a:p>
          <a:p>
            <a:endParaRPr lang="en-US" altLang="en-US">
              <a:latin typeface="+mn-lt"/>
            </a:endParaRPr>
          </a:p>
          <a:p>
            <a:endParaRPr lang="en-US" altLang="en-US">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000">
                <a:latin typeface="+mn-lt"/>
              </a:rPr>
              <a:t>BA sets should only be cleaned and serviced wearing appropriate disposal aprons, </a:t>
            </a:r>
            <a:r>
              <a:rPr lang="en-GB" altLang="en-US" sz="1000" err="1">
                <a:latin typeface="+mn-lt"/>
              </a:rPr>
              <a:t>decon</a:t>
            </a:r>
            <a:r>
              <a:rPr lang="en-GB" altLang="en-US" sz="1000">
                <a:latin typeface="+mn-lt"/>
              </a:rPr>
              <a:t>/nitrile gloves and half mask and P3 filter as per fire contaminants and BA policy’s.</a:t>
            </a:r>
          </a:p>
          <a:p>
            <a:endParaRPr lang="en-GB"/>
          </a:p>
          <a:p>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Foundry Sans" panose="02000503000000020003" pitchFamily="2" charset="0"/>
                <a:ea typeface="Calibri" panose="020F0502020204030204" pitchFamily="34" charset="0"/>
                <a:cs typeface="Times New Roman" panose="02020603050405020304" pitchFamily="18" charset="0"/>
              </a:rPr>
              <a:t>Laundering with water and detergent is about 60% effective there are also cross-contamination issues, it does not effectively remove contaminants from all layers of fabric which make up structural PPE. It can damage the fabric to the structural PPE meaning that it may not offer the same protection against particulates or fire contaminants and requires further research. There is a risk here that PPE could be condemned sooner as a result of the research and have a direct effect on the PPE contract in the future</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35</a:t>
            </a:fld>
            <a:endParaRPr lang="en-US" altLang="en-US"/>
          </a:p>
        </p:txBody>
      </p:sp>
    </p:spTree>
    <p:extLst>
      <p:ext uri="{BB962C8B-B14F-4D97-AF65-F5344CB8AC3E}">
        <p14:creationId xmlns:p14="http://schemas.microsoft.com/office/powerpoint/2010/main" val="1167129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a:p>
          <a:p>
            <a:pPr>
              <a:lnSpc>
                <a:spcPct val="107000"/>
              </a:lnSpc>
              <a:spcAft>
                <a:spcPts val="800"/>
              </a:spcAft>
            </a:pPr>
            <a:r>
              <a:rPr lang="en-GB" sz="1000" b="1">
                <a:effectLst/>
                <a:latin typeface="+mj-lt"/>
                <a:ea typeface="Times New Roman" panose="02020603050405020304" pitchFamily="18" charset="0"/>
                <a:cs typeface="Calibri" panose="020F0502020204030204" pitchFamily="34" charset="0"/>
              </a:rPr>
              <a:t>BA Wash Plants and Hose wash plants</a:t>
            </a:r>
            <a:r>
              <a:rPr lang="en-GB" sz="1000">
                <a:effectLst/>
                <a:latin typeface="+mj-lt"/>
                <a:ea typeface="Times New Roman" panose="02020603050405020304" pitchFamily="18" charset="0"/>
                <a:cs typeface="Calibri" panose="020F0502020204030204" pitchFamily="34" charset="0"/>
              </a:rPr>
              <a:t> – Reference - https://www.mdpi.com/1660-4601/19/4/2240/pdf</a:t>
            </a:r>
          </a:p>
          <a:p>
            <a:pPr>
              <a:lnSpc>
                <a:spcPct val="107000"/>
              </a:lnSpc>
              <a:spcAft>
                <a:spcPts val="800"/>
              </a:spcAft>
            </a:pPr>
            <a:endParaRPr lang="en-GB" sz="1000">
              <a:effectLst/>
              <a:latin typeface="+mj-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LFB have reviewed BA wash plants and hose wash plants – we looked aqueous detergent based cleaning and dry ice cleaning.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1500 BA sets we have within the LFB. </a:t>
            </a:r>
          </a:p>
          <a:p>
            <a:pPr>
              <a:lnSpc>
                <a:spcPct val="107000"/>
              </a:lnSpc>
              <a:spcAft>
                <a:spcPts val="800"/>
              </a:spcAft>
            </a:pPr>
            <a:endParaRPr lang="en-GB">
              <a:latin typeface="+mj-lt"/>
            </a:endParaRPr>
          </a:p>
          <a:p>
            <a:pPr>
              <a:lnSpc>
                <a:spcPct val="107000"/>
              </a:lnSpc>
              <a:spcAft>
                <a:spcPts val="800"/>
              </a:spcAft>
            </a:pPr>
            <a:r>
              <a:rPr lang="en-GB">
                <a:latin typeface="+mj-lt"/>
              </a:rPr>
              <a:t>Whilst dry ice appears effective, it's very slow and expensive. A collaborative may decrease the costs.</a:t>
            </a:r>
          </a:p>
          <a:p>
            <a:pPr>
              <a:lnSpc>
                <a:spcPct val="107000"/>
              </a:lnSpc>
              <a:spcAft>
                <a:spcPts val="800"/>
              </a:spcAft>
            </a:pPr>
            <a:endParaRPr lang="en-GB" sz="1000">
              <a:effectLst/>
              <a:latin typeface="+mj-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j-lt"/>
                <a:ea typeface="Times New Roman" panose="02020603050405020304" pitchFamily="18" charset="0"/>
                <a:cs typeface="Calibri" panose="020F0502020204030204" pitchFamily="34" charset="0"/>
              </a:rPr>
              <a:t>Wash plants are extensively used in the Nordic areas and America. Cleaning/decontamination is particularly hazardous process and requires an engineered solution to allow Firefighters to clean BA sets or items of equipment which will limit their potential exposure during the process but improve cleaning efficiency, which has historically been completed by hand. There are many manufacturers such as </a:t>
            </a:r>
            <a:r>
              <a:rPr lang="en-GB" sz="1000" err="1">
                <a:effectLst/>
                <a:latin typeface="+mj-lt"/>
                <a:ea typeface="Times New Roman" panose="02020603050405020304" pitchFamily="18" charset="0"/>
                <a:cs typeface="Calibri" panose="020F0502020204030204" pitchFamily="34" charset="0"/>
              </a:rPr>
              <a:t>Meiko</a:t>
            </a:r>
            <a:r>
              <a:rPr lang="en-GB" sz="1000">
                <a:effectLst/>
                <a:latin typeface="+mj-lt"/>
                <a:ea typeface="Times New Roman" panose="02020603050405020304" pitchFamily="18" charset="0"/>
                <a:cs typeface="Calibri" panose="020F0502020204030204" pitchFamily="34" charset="0"/>
              </a:rPr>
              <a:t>, Draeger and Rescue </a:t>
            </a:r>
            <a:r>
              <a:rPr lang="en-GB" sz="1000" err="1">
                <a:effectLst/>
                <a:latin typeface="+mj-lt"/>
                <a:ea typeface="Times New Roman" panose="02020603050405020304" pitchFamily="18" charset="0"/>
                <a:cs typeface="Calibri" panose="020F0502020204030204" pitchFamily="34" charset="0"/>
              </a:rPr>
              <a:t>Intellitech</a:t>
            </a:r>
            <a:r>
              <a:rPr lang="en-GB" sz="1000">
                <a:effectLst/>
                <a:latin typeface="+mj-lt"/>
                <a:ea typeface="Times New Roman" panose="02020603050405020304" pitchFamily="18" charset="0"/>
                <a:cs typeface="Calibri" panose="020F0502020204030204" pitchFamily="34" charset="0"/>
              </a:rPr>
              <a:t> (Bristol/MSA) and can vary significantly in price.  (£11,000-£30,000 acquisition of appliance only) This should also reduce the </a:t>
            </a:r>
            <a:r>
              <a:rPr lang="en-GB" sz="1000" err="1">
                <a:effectLst/>
                <a:latin typeface="+mj-lt"/>
                <a:ea typeface="Times New Roman" panose="02020603050405020304" pitchFamily="18" charset="0"/>
                <a:cs typeface="Calibri" panose="020F0502020204030204" pitchFamily="34" charset="0"/>
              </a:rPr>
              <a:t>dependancy</a:t>
            </a:r>
            <a:r>
              <a:rPr lang="en-GB" sz="1000">
                <a:effectLst/>
                <a:latin typeface="+mj-lt"/>
                <a:ea typeface="Times New Roman" panose="02020603050405020304" pitchFamily="18" charset="0"/>
                <a:cs typeface="Calibri" panose="020F0502020204030204" pitchFamily="34" charset="0"/>
              </a:rPr>
              <a:t> on spare parts</a:t>
            </a:r>
          </a:p>
          <a:p>
            <a:pPr>
              <a:lnSpc>
                <a:spcPct val="107000"/>
              </a:lnSpc>
              <a:spcAft>
                <a:spcPts val="800"/>
              </a:spcAft>
            </a:pPr>
            <a:endParaRPr lang="en-GB" sz="1000">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effectLst/>
                <a:latin typeface="+mj-lt"/>
                <a:ea typeface="Times New Roman" panose="02020603050405020304" pitchFamily="18" charset="0"/>
                <a:cs typeface="Calibri" panose="020F0502020204030204" pitchFamily="34" charset="0"/>
              </a:rPr>
              <a:t>Property, OPA hazmat and OSG have had BA wash plant (water and detergent) to be installed temporarily for fact-finding in July 2022 and developing a method which could allow stations to machine wash or hand wash BA sets. It has shown that it removes fire contaminants from breathing apparatus sets but this hasn’t been quantified.</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sz="1000">
              <a:effectLst/>
              <a:latin typeface="+mj-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j-lt"/>
                <a:ea typeface="Times New Roman" panose="02020603050405020304" pitchFamily="18" charset="0"/>
                <a:cs typeface="Calibri" panose="020F0502020204030204" pitchFamily="34" charset="0"/>
              </a:rPr>
              <a:t>BA - There are an industrial dishwasher for BA, helmets and could be used for small items of equipment such as branches. </a:t>
            </a:r>
            <a:endParaRPr lang="en-GB" sz="1000">
              <a:effectLst/>
              <a:latin typeface="+mj-lt"/>
              <a:ea typeface="Times New Roman" panose="02020603050405020304" pitchFamily="18" charset="0"/>
              <a:cs typeface="Times New Roman" panose="02020603050405020304" pitchFamily="18" charset="0"/>
            </a:endParaRPr>
          </a:p>
          <a:p>
            <a:pPr marL="342900" lvl="0" indent="-342900">
              <a:lnSpc>
                <a:spcPct val="107000"/>
              </a:lnSpc>
              <a:buFont typeface="+mj-lt"/>
              <a:buAutoNum type="romanUcPeriod"/>
            </a:pPr>
            <a:r>
              <a:rPr lang="en-GB" sz="1000">
                <a:effectLst/>
                <a:latin typeface="+mj-lt"/>
                <a:ea typeface="Times New Roman" panose="02020603050405020304" pitchFamily="18" charset="0"/>
                <a:cs typeface="Calibri" panose="020F0502020204030204" pitchFamily="34" charset="0"/>
              </a:rPr>
              <a:t>https://www.meiko-uk.co.uk/en/products/cleaning-personal-protective-equipment-ppe/ba-mask-cleaning</a:t>
            </a:r>
            <a:endParaRPr lang="en-GB" sz="1000">
              <a:effectLst/>
              <a:latin typeface="+mj-lt"/>
              <a:ea typeface="Times New Roman" panose="02020603050405020304" pitchFamily="18" charset="0"/>
              <a:cs typeface="Times New Roman" panose="02020603050405020304" pitchFamily="18" charset="0"/>
            </a:endParaRPr>
          </a:p>
          <a:p>
            <a:pPr marL="342900" lvl="0" indent="-342900">
              <a:lnSpc>
                <a:spcPct val="107000"/>
              </a:lnSpc>
              <a:buFont typeface="+mj-lt"/>
              <a:buAutoNum type="romanUcPeriod"/>
            </a:pPr>
            <a:r>
              <a:rPr lang="en-GB" sz="1000" u="sng">
                <a:solidFill>
                  <a:srgbClr val="0563C1"/>
                </a:solidFill>
                <a:effectLst/>
                <a:latin typeface="+mj-lt"/>
                <a:ea typeface="Times New Roman" panose="02020603050405020304" pitchFamily="18" charset="0"/>
                <a:cs typeface="Calibri" panose="020F0502020204030204" pitchFamily="34" charset="0"/>
                <a:hlinkClick r:id="rId3"/>
              </a:rPr>
              <a:t>https://www.rescueintellitech.com/en/solo-rescue-decon-washer/</a:t>
            </a:r>
            <a:endParaRPr lang="en-GB" sz="1000">
              <a:effectLst/>
              <a:latin typeface="+mj-lt"/>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romanUcPeriod"/>
            </a:pPr>
            <a:r>
              <a:rPr lang="en-GB" sz="1000" u="sng">
                <a:solidFill>
                  <a:srgbClr val="0563C1"/>
                </a:solidFill>
                <a:effectLst/>
                <a:latin typeface="+mj-lt"/>
                <a:ea typeface="Times New Roman" panose="02020603050405020304" pitchFamily="18" charset="0"/>
                <a:cs typeface="Times New Roman" panose="02020603050405020304" pitchFamily="18" charset="0"/>
                <a:hlinkClick r:id="rId4"/>
              </a:rPr>
              <a:t>https://www.respiroclenz.com/</a:t>
            </a:r>
            <a:endParaRPr lang="en-GB" sz="1000">
              <a:effectLst/>
              <a:latin typeface="+mj-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j-lt"/>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mj-lt"/>
                <a:ea typeface="Times New Roman" panose="02020603050405020304" pitchFamily="18" charset="0"/>
                <a:cs typeface="Calibri" panose="020F0502020204030204" pitchFamily="34" charset="0"/>
              </a:rPr>
              <a:t>Consideration was given to install a wash plant on a mobile vehicle, which would result in a significant cost but could offer a flexible to response. </a:t>
            </a:r>
            <a:endParaRPr lang="en-GB" sz="1000">
              <a:effectLst/>
              <a:latin typeface="+mj-lt"/>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mj-lt"/>
              <a:ea typeface="Times New Roman" panose="02020603050405020304" pitchFamily="18" charset="0"/>
              <a:cs typeface="Calibri" panose="020F0502020204030204" pitchFamily="34" charset="0"/>
            </a:endParaRPr>
          </a:p>
          <a:p>
            <a:pPr>
              <a:lnSpc>
                <a:spcPct val="107000"/>
              </a:lnSpc>
              <a:spcAft>
                <a:spcPts val="800"/>
              </a:spcAft>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Set a specification out based on our exemptions and findings. Pilots a range of appliances to see the differences and the variables.</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Pressurising the BA set when cleaning and the variety of methods manufactures used. There is an element of cross over, but this represent better solution than the human error at 3am in the morning and can be minimise with ensuring wipe is used for the face mask.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Pressure of BA contract being issued to MSA- start and finish clean.</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Typical washing time can vary of face masks from 10-20 to 1.5hrs and obviously effects the outcome along with variables already discussed such as temperature. However, LFB cannot have an appliance off for 1.5hrs – 2hrs OTR there needs to proportionate outcome and cleaning.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Cost / concentration per wash is massive consideration – cost – effectiveness – directly compare – also want  reliability resilience should a machine fail, pandemic or supply issue war. Hence stipulated 3-month supply stocks with supplier.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a:latin typeface="+mj-lt"/>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a:latin typeface="+mj-lt"/>
              </a:rPr>
              <a:t>Competitive process is likely to be destructive, would need the manufactures support and costly. </a:t>
            </a:r>
          </a:p>
          <a:p>
            <a:pPr>
              <a:lnSpc>
                <a:spcPct val="107000"/>
              </a:lnSpc>
              <a:spcAft>
                <a:spcPts val="800"/>
              </a:spcAft>
            </a:pPr>
            <a:r>
              <a:rPr lang="en-GB">
                <a:latin typeface="+mj-lt"/>
              </a:rPr>
              <a:t> </a:t>
            </a:r>
          </a:p>
          <a:p>
            <a:pPr>
              <a:lnSpc>
                <a:spcPct val="107000"/>
              </a:lnSpc>
              <a:spcAft>
                <a:spcPts val="800"/>
              </a:spcAft>
            </a:pPr>
            <a:r>
              <a:rPr lang="en-GB">
                <a:latin typeface="+mj-lt"/>
              </a:rPr>
              <a:t>You are very much reliant on]</a:t>
            </a:r>
          </a:p>
          <a:p>
            <a:pPr>
              <a:lnSpc>
                <a:spcPct val="107000"/>
              </a:lnSpc>
              <a:spcAft>
                <a:spcPts val="800"/>
              </a:spcAft>
            </a:pPr>
            <a:endParaRPr lang="en-GB">
              <a:latin typeface="+mj-lt"/>
            </a:endParaRPr>
          </a:p>
          <a:p>
            <a:pPr>
              <a:lnSpc>
                <a:spcPct val="107000"/>
              </a:lnSpc>
              <a:spcAft>
                <a:spcPts val="800"/>
              </a:spcAft>
            </a:pPr>
            <a:r>
              <a:rPr lang="en-GB">
                <a:latin typeface="+mj-lt"/>
              </a:rPr>
              <a:t>What we did fine is PFAS in the wastewater which is significant in particular the restriction on these products even though we have exemption from water provider. Environmentally we should be preventing forever chemicals entering the ecosystem. </a:t>
            </a:r>
          </a:p>
          <a:p>
            <a:pPr>
              <a:lnSpc>
                <a:spcPct val="107000"/>
              </a:lnSpc>
              <a:spcAft>
                <a:spcPts val="800"/>
              </a:spcAft>
            </a:pPr>
            <a:endParaRPr lang="en-GB">
              <a:latin typeface="+mj-lt"/>
            </a:endParaRPr>
          </a:p>
          <a:p>
            <a:pPr>
              <a:lnSpc>
                <a:spcPct val="107000"/>
              </a:lnSpc>
              <a:spcAft>
                <a:spcPts val="800"/>
              </a:spcAft>
            </a:pPr>
            <a:r>
              <a:rPr lang="en-GB" sz="1000">
                <a:effectLst/>
                <a:latin typeface="+mj-lt"/>
                <a:ea typeface="Times New Roman" panose="02020603050405020304" pitchFamily="18" charset="0"/>
                <a:cs typeface="Calibri" panose="020F0502020204030204" pitchFamily="34" charset="0"/>
              </a:rPr>
              <a:t>The chemical they use must be approve by MSA owing that we are due to change this 2024. This could be extended to one per borough which would mirror the role of the MSA BA set proposal to prevent any historic build-up of fire contaminants under the same arrangement. Babcock should also be required to have this equipment at training venues to ensure good practice could take place. </a:t>
            </a:r>
          </a:p>
          <a:p>
            <a:pPr>
              <a:lnSpc>
                <a:spcPct val="107000"/>
              </a:lnSpc>
              <a:spcAft>
                <a:spcPts val="800"/>
              </a:spcAft>
            </a:pPr>
            <a:endParaRPr lang="en-GB" sz="1000">
              <a:effectLst/>
              <a:latin typeface="+mj-lt"/>
              <a:cs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000">
                <a:effectLst/>
                <a:latin typeface="+mj-lt"/>
                <a:ea typeface="Times New Roman" panose="02020603050405020304" pitchFamily="18" charset="0"/>
                <a:cs typeface="Calibri" panose="020F0502020204030204" pitchFamily="34" charset="0"/>
              </a:rPr>
              <a:t>The lease or subscription service would allow for flexibility and cleaning to take place but also keeping up with technological advances in this field. Long term it would not be cost-effective for the authority and allow for transition into the longer-term plan much easier. </a:t>
            </a:r>
          </a:p>
          <a:p>
            <a:pPr>
              <a:lnSpc>
                <a:spcPct val="107000"/>
              </a:lnSpc>
              <a:spcAft>
                <a:spcPts val="800"/>
              </a:spcAft>
            </a:pPr>
            <a:endParaRPr lang="en-GB">
              <a:latin typeface="+mj-lt"/>
            </a:endParaRPr>
          </a:p>
          <a:p>
            <a:pPr>
              <a:lnSpc>
                <a:spcPct val="107000"/>
              </a:lnSpc>
              <a:spcAft>
                <a:spcPts val="800"/>
              </a:spcAft>
            </a:pPr>
            <a:endParaRPr lang="en-GB">
              <a:latin typeface="+mj-lt"/>
            </a:endParaRPr>
          </a:p>
          <a:p>
            <a:pPr>
              <a:lnSpc>
                <a:spcPct val="107000"/>
              </a:lnSpc>
              <a:spcAft>
                <a:spcPts val="800"/>
              </a:spcAft>
            </a:pPr>
            <a:r>
              <a:rPr lang="en-GB">
                <a:latin typeface="+mj-lt"/>
              </a:rPr>
              <a:t>Approved method from MSA owing to contract </a:t>
            </a:r>
            <a:r>
              <a:rPr lang="en-GB" err="1">
                <a:latin typeface="+mj-lt"/>
              </a:rPr>
              <a:t>gruarneties</a:t>
            </a:r>
            <a:r>
              <a:rPr lang="en-GB">
                <a:latin typeface="+mj-lt"/>
              </a:rPr>
              <a:t>, or underwrite from chemical </a:t>
            </a:r>
            <a:r>
              <a:rPr lang="en-GB" err="1">
                <a:latin typeface="+mj-lt"/>
              </a:rPr>
              <a:t>dergernt</a:t>
            </a:r>
            <a:r>
              <a:rPr lang="en-GB">
                <a:latin typeface="+mj-lt"/>
              </a:rPr>
              <a:t> that should damage occur that damage would be reimbursed. </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36</a:t>
            </a:fld>
            <a:endParaRPr lang="en-US" altLang="en-US"/>
          </a:p>
        </p:txBody>
      </p:sp>
    </p:spTree>
    <p:extLst>
      <p:ext uri="{BB962C8B-B14F-4D97-AF65-F5344CB8AC3E}">
        <p14:creationId xmlns:p14="http://schemas.microsoft.com/office/powerpoint/2010/main" val="1111438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Cleaning / Laundry</a:t>
            </a: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err="1">
                <a:effectLst/>
                <a:latin typeface="Calibri" panose="020F0502020204030204" pitchFamily="34" charset="0"/>
                <a:ea typeface="Times New Roman" panose="02020603050405020304" pitchFamily="18" charset="0"/>
                <a:cs typeface="Calibri" panose="020F0502020204030204" pitchFamily="34" charset="0"/>
              </a:rPr>
              <a:t>References;</a:t>
            </a:r>
            <a:r>
              <a:rPr lang="en-GB" sz="1000" u="sng" err="1">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https</a:t>
            </a:r>
            <a:r>
              <a:rPr lang="en-GB" sz="1000" u="sng">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3"/>
              </a:rPr>
              <a:t>://www.sciencedirect.com/science/article/pii/S1438463921002157</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u="sng">
                <a:solidFill>
                  <a:srgbClr val="0563C1"/>
                </a:solidFill>
                <a:effectLst/>
                <a:latin typeface="Calibri" panose="020F0502020204030204" pitchFamily="34" charset="0"/>
                <a:ea typeface="Times New Roman" panose="02020603050405020304" pitchFamily="18" charset="0"/>
                <a:cs typeface="Arial" panose="020B0604020202020204" pitchFamily="34" charset="0"/>
              </a:rPr>
              <a:t>UCLAN document Cancer incidence amongst UK firefighters.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000" u="sng">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British standard 6817.2019 - </a:t>
            </a:r>
            <a:r>
              <a:rPr lang="en-GB" sz="1000">
                <a:solidFill>
                  <a:srgbClr val="000000"/>
                </a:solidFill>
                <a:effectLst/>
                <a:latin typeface="Foundry Sans" panose="02000503000000020003" pitchFamily="2" charset="0"/>
                <a:ea typeface="Calibri" panose="020F0502020204030204" pitchFamily="34" charset="0"/>
                <a:cs typeface="Cambria" panose="02040503050406030204" pitchFamily="18" charset="0"/>
              </a:rPr>
              <a:t>Personal protective equipment for firefighters – Cleaning, maintenance and repair – Code of practice</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Calibri" panose="020F0502020204030204" pitchFamily="34" charset="0"/>
                <a:cs typeface="Times New Roman" panose="02020603050405020304" pitchFamily="18" charset="0"/>
              </a:rPr>
              <a:t>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Calibri" panose="020F0502020204030204" pitchFamily="34" charset="0"/>
                <a:cs typeface="Times New Roman" panose="02020603050405020304" pitchFamily="18" charset="0"/>
              </a:rPr>
              <a:t>The documents show that cleaning/storage is important for minimising exposure to fire contaminants. LFB has two contracts one for structural PPE (Structural PPE, flash, hood and gloves only) through MSA Bristol this current contract does not expire until 2027 and the other through Silverline which handles station laundry t-towels and other items from fire stations.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Calibri" panose="020F0502020204030204" pitchFamily="34" charset="0"/>
                <a:cs typeface="Times New Roman" panose="02020603050405020304" pitchFamily="18" charset="0"/>
              </a:rPr>
              <a:t> </a:t>
            </a:r>
            <a:endParaRPr lang="en-GB" sz="1000">
              <a:solidFill>
                <a:srgbClr val="000000"/>
              </a:solidFill>
              <a:effectLst/>
              <a:latin typeface="Calibri" panose="020F0502020204030204" pitchFamily="34" charset="0"/>
              <a:ea typeface="Times New Roman" panose="02020603050405020304" pitchFamily="18"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Note FF’s get tax relief, but this would not account for contaminated clothing, but this requires confirmation from a tax expert.</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scientific documents as referenced in Prof Stec showed that chemicals or fire contaminants may deposit onto the workwear. The method of testing involved US firefighting PPE. Without knowing the type, age, laundry history or specification it is difficult to accurately quantify whether this would occur in UK-spec PPE for compartment firefighting.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Grass fires pose a separate issue in that firefighters typically remove the tunic owing to physiological demands, which could increase the contamination of workwear and skin absorption through exposed skin.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have been previous testing of PPE involving CBRN simulated chemicals and found that vapours are unlikely to penetrate between 15-30 minutes – Ref- An evaluation of the effectiveness of standard emergency services, Personal Protective Equipment (PPE) for performing snatch rescues in hazardous environments - November 2012 Health protection agency.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Testing is required to confirm the extent of contamination to workwear using a variety of ages of PPE. This will need to be completed using an appropriate method, in a controlled environment and there is a cost to investigate this further.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needs to be a structured approach to PPE from how we launder/service the PPE and its availability to firefighters. This policy and risk will affect new contracts in the future. LFB is currently washing PPE more than what is specified in the existing PPE contract of 40,000 washes, the current target is 60,000. The PPE is collected at the station and replacement PPE is issued. When PPE is lacking it can result in the appliance coming off the run through lacking PPE with the SRS store at the station. The date is shown below.</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Laundry of workwear at the time of writing the policy followed the FBU recommendations as stated in PN1000, intending to develop a more suitable process.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There is a risk with this that fire contaminants if not handled correctly could pose a secondary risk through cross-contamination and this is evident in the scientific document from Prof Stec or the need for professional cleaning.</a:t>
            </a:r>
          </a:p>
          <a:p>
            <a:endParaRPr lang="en-GB"/>
          </a:p>
          <a:p>
            <a:endParaRPr lang="en-GB"/>
          </a:p>
          <a:p>
            <a:r>
              <a:rPr lang="en-GB"/>
              <a:t>Along with this you have wildland fires where personnel disrobe to t shirt leggings. LFB have explored using our existing contractor launder workwear as a short term measures. This has since stopped to complete a report. </a:t>
            </a:r>
          </a:p>
          <a:p>
            <a:endParaRPr lang="en-GB"/>
          </a:p>
          <a:p>
            <a:pPr marL="285750" indent="-285750">
              <a:buFont typeface="Arial" panose="020B0604020202020204" pitchFamily="34" charset="0"/>
              <a:buChar char="•"/>
            </a:pPr>
            <a:r>
              <a:rPr lang="en-GB" sz="1000">
                <a:solidFill>
                  <a:srgbClr val="000000"/>
                </a:solidFill>
                <a:effectLst/>
                <a:latin typeface="Foundry Sans" panose="02000503000000020003" pitchFamily="2" charset="0"/>
                <a:ea typeface="Calibri" panose="020F0502020204030204" pitchFamily="34" charset="0"/>
                <a:cs typeface="Times New Roman" panose="02020603050405020304" pitchFamily="18" charset="0"/>
              </a:rPr>
              <a:t>LFB has two contracts one for structural PPE (Structural PPE, flash, hood and gloves only) through MSA Bristol this current contract does not expire until 2027 and the other through Silverline which handles station laundry t-towels and other items from fire stations. </a:t>
            </a:r>
          </a:p>
          <a:p>
            <a:pPr marL="285750" indent="-285750">
              <a:buFont typeface="Arial" panose="020B0604020202020204" pitchFamily="34" charset="0"/>
              <a:buChar char="•"/>
            </a:pPr>
            <a:endParaRPr lang="en-GB" sz="1000">
              <a:solidFill>
                <a:srgbClr val="000000"/>
              </a:solidFill>
              <a:latin typeface="Foundry Sans" panose="02000503000000020003"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000">
                <a:solidFill>
                  <a:srgbClr val="000000"/>
                </a:solidFill>
                <a:effectLst/>
                <a:latin typeface="Foundry Sans" panose="02000503000000020003" pitchFamily="2" charset="0"/>
                <a:ea typeface="Times New Roman" panose="02020603050405020304" pitchFamily="18" charset="0"/>
                <a:cs typeface="Times New Roman" panose="02020603050405020304" pitchFamily="18" charset="0"/>
              </a:rPr>
              <a:t>It is not known scientifically know how much workwear gets contaminated there are significant variables to consider; </a:t>
            </a:r>
            <a:r>
              <a:rPr lang="en-GB" sz="1000">
                <a:solidFill>
                  <a:srgbClr val="000000"/>
                </a:solidFill>
                <a:latin typeface="Foundry Sans" panose="02000503000000020003" pitchFamily="2" charset="0"/>
                <a:ea typeface="Times New Roman" panose="02020603050405020304" pitchFamily="18" charset="0"/>
                <a:cs typeface="Times New Roman" panose="02020603050405020304" pitchFamily="18" charset="0"/>
              </a:rPr>
              <a:t>a</a:t>
            </a:r>
            <a:r>
              <a:rPr lang="en-GB" sz="1000">
                <a:solidFill>
                  <a:srgbClr val="000000"/>
                </a:solidFill>
                <a:effectLst/>
                <a:latin typeface="Foundry Sans" panose="02000503000000020003" pitchFamily="2" charset="0"/>
                <a:ea typeface="Times New Roman" panose="02020603050405020304" pitchFamily="18" charset="0"/>
                <a:cs typeface="Times New Roman" panose="02020603050405020304" pitchFamily="18" charset="0"/>
              </a:rPr>
              <a:t>ge of PPE, type of fire grass or compartment, duration etc. </a:t>
            </a:r>
          </a:p>
          <a:p>
            <a:pPr marL="285750" indent="-285750">
              <a:buFont typeface="Arial" panose="020B0604020202020204" pitchFamily="34" charset="0"/>
              <a:buChar char="•"/>
            </a:pPr>
            <a:endParaRPr lang="en-GB" sz="1000">
              <a:solidFill>
                <a:srgbClr val="000000"/>
              </a:solidFill>
              <a:effectLst/>
              <a:latin typeface="Foundry Sans" panose="02000503000000020003"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000">
                <a:solidFill>
                  <a:srgbClr val="000000"/>
                </a:solidFill>
                <a:latin typeface="Foundry Sans" panose="02000503000000020003" pitchFamily="2" charset="0"/>
                <a:ea typeface="Times New Roman" panose="02020603050405020304" pitchFamily="18" charset="0"/>
                <a:cs typeface="Times New Roman" panose="02020603050405020304" pitchFamily="18" charset="0"/>
              </a:rPr>
              <a:t>LFB do not have washing machines on fire stations – Consideration to borough cleaning facilities or mobile version. There is also the possibility of  using washing machines for cleaning face masks / fire helmet.</a:t>
            </a:r>
            <a:r>
              <a:rPr lang="en-GB" sz="1000">
                <a:solidFill>
                  <a:srgbClr val="000000"/>
                </a:solidFill>
                <a:effectLst/>
                <a:latin typeface="Foundry Sans" panose="02000503000000020003" pitchFamily="2" charset="0"/>
                <a:ea typeface="Calibri" panose="020F0502020204030204" pitchFamily="34" charset="0"/>
                <a:cs typeface="Times New Roman" panose="02020603050405020304" pitchFamily="18" charset="0"/>
              </a:rPr>
              <a:t> </a:t>
            </a:r>
            <a:endParaRPr lang="en-GB" sz="1000">
              <a:solidFill>
                <a:srgbClr val="000000"/>
              </a:solidFill>
              <a:effectLst/>
              <a:latin typeface="Calibri" panose="020F0502020204030204" pitchFamily="34" charset="0"/>
              <a:ea typeface="Times New Roman" panose="02020603050405020304" pitchFamily="18" charset="0"/>
            </a:endParaRPr>
          </a:p>
          <a:p>
            <a:endParaRPr lang="en-GB"/>
          </a:p>
          <a:p>
            <a:endParaRPr lang="en-GB"/>
          </a:p>
          <a:p>
            <a:r>
              <a:rPr lang="en-GB"/>
              <a:t>Draw you attention to the ad hock testing from Essex fire and rescue that suggested that work wear whilst was minimal and how that contributes to dermal risk needs further research.</a:t>
            </a:r>
          </a:p>
          <a:p>
            <a:endParaRPr lang="en-GB"/>
          </a:p>
          <a:p>
            <a:pPr marL="171450" indent="-171450">
              <a:lnSpc>
                <a:spcPct val="90000"/>
              </a:lnSpc>
              <a:buFont typeface="Arial" panose="020B0604020202020204" pitchFamily="34" charset="0"/>
              <a:buChar char="•"/>
            </a:pPr>
            <a:r>
              <a:rPr lang="en-GB" sz="1000">
                <a:effectLst/>
              </a:rPr>
              <a:t>laundry contractor to be immediately available for station personnel following a BA wear incident as a matter of precaution. </a:t>
            </a:r>
          </a:p>
          <a:p>
            <a:pPr marL="171450" indent="-171450">
              <a:lnSpc>
                <a:spcPct val="90000"/>
              </a:lnSpc>
              <a:buFont typeface="Arial" panose="020B0604020202020204" pitchFamily="34" charset="0"/>
              <a:buChar char="•"/>
            </a:pPr>
            <a:endParaRPr lang="en-GB" sz="1000">
              <a:effectLst/>
            </a:endParaRPr>
          </a:p>
          <a:p>
            <a:pPr marL="171450" indent="-171450">
              <a:lnSpc>
                <a:spcPct val="90000"/>
              </a:lnSpc>
              <a:buFont typeface="Arial" panose="020B0604020202020204" pitchFamily="34" charset="0"/>
              <a:buChar char="•"/>
            </a:pPr>
            <a:r>
              <a:rPr lang="en-GB" sz="1000">
                <a:effectLst/>
              </a:rPr>
              <a:t>Normal workwear with sweat etc should be washed at home. </a:t>
            </a:r>
          </a:p>
          <a:p>
            <a:pPr marL="171450" indent="-171450">
              <a:lnSpc>
                <a:spcPct val="90000"/>
              </a:lnSpc>
              <a:buFont typeface="Arial" panose="020B0604020202020204" pitchFamily="34" charset="0"/>
              <a:buChar char="•"/>
            </a:pPr>
            <a:endParaRPr lang="en-GB" sz="1000">
              <a:effectLst/>
            </a:endParaRPr>
          </a:p>
          <a:p>
            <a:pPr marL="171450" indent="-171450">
              <a:lnSpc>
                <a:spcPct val="90000"/>
              </a:lnSpc>
              <a:buFont typeface="Arial" panose="020B0604020202020204" pitchFamily="34" charset="0"/>
              <a:buChar char="•"/>
            </a:pPr>
            <a:r>
              <a:rPr lang="en-GB" sz="1000">
                <a:effectLst/>
              </a:rPr>
              <a:t>The logistics involving such a process should be finalised by the procurement team and fire stations. The Station officer and Station Commander should periodically audit and control this process. </a:t>
            </a:r>
          </a:p>
          <a:p>
            <a:pPr marL="171450" indent="-171450">
              <a:lnSpc>
                <a:spcPct val="90000"/>
              </a:lnSpc>
              <a:buFont typeface="Arial" panose="020B0604020202020204" pitchFamily="34" charset="0"/>
              <a:buChar char="•"/>
            </a:pPr>
            <a:endParaRPr lang="en-GB" sz="1000">
              <a:effectLst/>
            </a:endParaRPr>
          </a:p>
          <a:p>
            <a:pPr marL="171450" indent="-171450">
              <a:lnSpc>
                <a:spcPct val="90000"/>
              </a:lnSpc>
              <a:buFont typeface="Arial" panose="020B0604020202020204" pitchFamily="34" charset="0"/>
              <a:buChar char="•"/>
            </a:pPr>
            <a:r>
              <a:rPr lang="en-GB" sz="1000" b="1">
                <a:effectLst/>
              </a:rPr>
              <a:t>Ensure that MSA/Bristol contracts are adhering to British Standard 6817.2019 and EU standards when laundering and maintenance of PPE</a:t>
            </a:r>
          </a:p>
          <a:p>
            <a:pPr marL="171450" indent="-171450">
              <a:lnSpc>
                <a:spcPct val="90000"/>
              </a:lnSpc>
              <a:buFont typeface="Arial" panose="020B0604020202020204" pitchFamily="34" charset="0"/>
              <a:buChar char="•"/>
            </a:pPr>
            <a:endParaRPr lang="en-GB" sz="1000" b="1">
              <a:effectLst/>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Recommendation</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Short term: laundry contractor to be immediately available for station personnel following a BA wear incident as a matter of precaution. Normal workwear with sweat etc should be washed at home. The logistics involving such a process should be finalised by the procurement team and fire stations. The Station officer and Station Commander should periodically audit and control this process.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Personnel at OSG have access to washing machines and permission should be given to launder workwear but ensure that training is given and the importance of rinsing the drum after washing to prevent cross contamination.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Ensure that MSA/Bristol contracts are adhering to British Standard 6817.2019 and EU standards when laundering and maintenance of PPE. Investigate the possibility of auditing the PPE cleaning process to ensure cleanness. This process may involve the destruction of PPE and would come at a cost. They should be performing annual maintenance checks on fire helmets annually or more frequently as specified and inspecting for cleanliness and cleaning parts that firefighters may not have access to.</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90000"/>
              </a:lnSpc>
              <a:buFont typeface="Arial" panose="020B0604020202020204" pitchFamily="34" charset="0"/>
              <a:buChar char="•"/>
            </a:pPr>
            <a:endParaRPr lang="en-GB" sz="1000" b="1">
              <a:effectLst/>
            </a:endParaRPr>
          </a:p>
          <a:p>
            <a:r>
              <a:rPr lang="en-GB"/>
              <a:t> </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37</a:t>
            </a:fld>
            <a:endParaRPr lang="en-US" altLang="en-US"/>
          </a:p>
        </p:txBody>
      </p:sp>
    </p:spTree>
    <p:extLst>
      <p:ext uri="{BB962C8B-B14F-4D97-AF65-F5344CB8AC3E}">
        <p14:creationId xmlns:p14="http://schemas.microsoft.com/office/powerpoint/2010/main" val="2904114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The fire contaminants monitoring group – sits outside the contaminants working group normally heads of service looking at the impact and changes which can be made strategically.</a:t>
            </a:r>
          </a:p>
          <a:p>
            <a:endParaRPr lang="en-GB">
              <a:latin typeface="+mn-lt"/>
            </a:endParaRPr>
          </a:p>
          <a:p>
            <a:r>
              <a:rPr lang="en-GB">
                <a:latin typeface="+mn-lt"/>
              </a:rPr>
              <a:t>This shows the number of standbys and urgent reliefs since prior and slight after policy release. Are they taking longer are the number of urgent reliefs for fire contaminants increasing and the amount of PPE.</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38</a:t>
            </a:fld>
            <a:endParaRPr lang="en-US" altLang="en-US"/>
          </a:p>
        </p:txBody>
      </p:sp>
    </p:spTree>
    <p:extLst>
      <p:ext uri="{BB962C8B-B14F-4D97-AF65-F5344CB8AC3E}">
        <p14:creationId xmlns:p14="http://schemas.microsoft.com/office/powerpoint/2010/main" val="203148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There is a British standard 6817.2019 surrounding firefighter PPE cleaning and maintenance and this should be followed. There is a European standard OEKO-Tex – Annex 6 for the level of chemicals present within clothing which has direct contact with the skin. The limits have been set based on the health effects they can cause. Research on the extent of contamination to workwear will dictate how this is handled in the future. There is scientific research that contaminants from PPE cannot be removed using traditional water and detergent effectively to reach the guidance set out in EU standards. If there is any reason for not following this guidance or any other related industry standard the LFB should justify the decision scientifically where possible.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Any related procurement contracts either now or future surrounding this subject should maintain British or European or whichever is highest standards owing to that this could be legally exploited in future claims.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Firefighting helmets, boots and gloves are the most difficult items to clean through either their shape or the material from which they are manufactured. Leather causes the main issue through shrinkage. This has been found within the structural fire gloves after laundering and is detailed below.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Helmets and gloves are a significant source of contamination following BA wear. Both can be lightly cleaned with a wipe or low-foaming detergent at the scene or bagged for cleaning through our contractor MSA/Bristol.</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 </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There is currently no facility to deep clean helmets effectively and the cleaning is left to station personnel by hand. LFB need to be sure that MSA/Bristol is following the British standard procedure as listed below for helmet inspection.  </a:t>
            </a:r>
          </a:p>
          <a:p>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Calibri" panose="020F0502020204030204" pitchFamily="34" charset="0"/>
                <a:ea typeface="Times New Roman" panose="02020603050405020304" pitchFamily="18" charset="0"/>
              </a:rPr>
              <a:t>This shows that the inspection requirement BS6817.2019</a:t>
            </a:r>
          </a:p>
          <a:p>
            <a:pPr marL="711200" indent="-711200">
              <a:spcBef>
                <a:spcPts val="200"/>
              </a:spcBef>
              <a:spcAft>
                <a:spcPts val="500"/>
              </a:spcAft>
            </a:pPr>
            <a:r>
              <a:rPr lang="en-GB" sz="1000" b="1" i="1">
                <a:effectLst/>
                <a:latin typeface="Foundry Sans" panose="02000503000000020003" pitchFamily="2" charset="0"/>
                <a:ea typeface="Calibri" panose="020F0502020204030204" pitchFamily="34" charset="0"/>
                <a:cs typeface="Cambria" panose="02040503050406030204" pitchFamily="18" charset="0"/>
              </a:rPr>
              <a:t>5.1.3 Helmets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7112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Helmets should be inspected for: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a) soiling;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b) contamination;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c) physical damage to the shell such as: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1219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1) cracks, crazing, dents and abrasions;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1219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2) thermal damage to the shell (bubbling, soft spots, warping or discoloration);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d) damaged or missing components of the suspension and retention systems;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e) damaged or missing components of the face shield/goggle system, including discoloration, crazing and scratches to the face shield/goggle lens limiting visibility;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pPr marL="965200" indent="-241300">
              <a:spcAft>
                <a:spcPts val="500"/>
              </a:spcAft>
            </a:pPr>
            <a:r>
              <a:rPr lang="en-GB" sz="1000" i="1">
                <a:effectLst/>
                <a:latin typeface="Foundry Sans" panose="02000503000000020003" pitchFamily="2" charset="0"/>
                <a:ea typeface="Calibri" panose="020F0502020204030204" pitchFamily="34" charset="0"/>
                <a:cs typeface="Cambria" panose="02040503050406030204" pitchFamily="18" charset="0"/>
              </a:rPr>
              <a:t>f) damaged or missing reflective trim; </a:t>
            </a:r>
            <a:endParaRPr lang="en-GB" sz="1000">
              <a:effectLst/>
              <a:latin typeface="Cambria" panose="02040503050406030204" pitchFamily="18" charset="0"/>
              <a:ea typeface="Calibri" panose="020F0502020204030204" pitchFamily="34" charset="0"/>
              <a:cs typeface="Times New Roman" panose="02020603050405020304" pitchFamily="18" charset="0"/>
            </a:endParaRPr>
          </a:p>
          <a:p>
            <a:r>
              <a:rPr lang="en-GB" sz="1000" i="1">
                <a:solidFill>
                  <a:srgbClr val="000000"/>
                </a:solidFill>
                <a:effectLst/>
                <a:latin typeface="Foundry Sans" panose="02000503000000020003" pitchFamily="2" charset="0"/>
                <a:ea typeface="Times New Roman" panose="02020603050405020304" pitchFamily="18" charset="0"/>
                <a:cs typeface="Cambria" panose="02040503050406030204" pitchFamily="18" charset="0"/>
              </a:rPr>
              <a:t>g) correct fit and size compatibility of </a:t>
            </a:r>
            <a:r>
              <a:rPr lang="en-GB" sz="1000" i="1" err="1">
                <a:solidFill>
                  <a:srgbClr val="000000"/>
                </a:solidFill>
                <a:effectLst/>
                <a:latin typeface="Foundry Sans" panose="02000503000000020003" pitchFamily="2" charset="0"/>
                <a:ea typeface="Times New Roman" panose="02020603050405020304" pitchFamily="18" charset="0"/>
                <a:cs typeface="Cambria" panose="02040503050406030204" pitchFamily="18" charset="0"/>
              </a:rPr>
              <a:t>firehood</a:t>
            </a:r>
            <a:r>
              <a:rPr lang="en-GB" sz="1000" i="1">
                <a:solidFill>
                  <a:srgbClr val="000000"/>
                </a:solidFill>
                <a:effectLst/>
                <a:latin typeface="Foundry Sans" panose="02000503000000020003" pitchFamily="2" charset="0"/>
                <a:ea typeface="Times New Roman" panose="02020603050405020304" pitchFamily="18" charset="0"/>
                <a:cs typeface="Cambria" panose="02040503050406030204" pitchFamily="18" charset="0"/>
              </a:rPr>
              <a:t>.</a:t>
            </a:r>
            <a:endParaRPr lang="en-GB" sz="1000">
              <a:solidFill>
                <a:srgbClr val="000000"/>
              </a:solidFill>
              <a:effectLst/>
              <a:latin typeface="Calibri" panose="020F0502020204030204" pitchFamily="34" charset="0"/>
              <a:ea typeface="Times New Roman" panose="02020603050405020304" pitchFamily="18" charset="0"/>
            </a:endParaRPr>
          </a:p>
          <a:p>
            <a:r>
              <a:rPr lang="en-GB" sz="10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 </a:t>
            </a:r>
            <a:endParaRPr lang="en-GB" sz="1000">
              <a:solidFill>
                <a:srgbClr val="000000"/>
              </a:solidFill>
              <a:effectLst/>
              <a:latin typeface="Calibri" panose="020F0502020204030204" pitchFamily="34" charset="0"/>
              <a:ea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39</a:t>
            </a:fld>
            <a:endParaRPr lang="en-US" altLang="en-US"/>
          </a:p>
        </p:txBody>
      </p:sp>
    </p:spTree>
    <p:extLst>
      <p:ext uri="{BB962C8B-B14F-4D97-AF65-F5344CB8AC3E}">
        <p14:creationId xmlns:p14="http://schemas.microsoft.com/office/powerpoint/2010/main" val="186539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Read slide.</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a:t>
            </a:fld>
            <a:endParaRPr lang="en-US" altLang="en-US"/>
          </a:p>
        </p:txBody>
      </p:sp>
    </p:spTree>
    <p:extLst>
      <p:ext uri="{BB962C8B-B14F-4D97-AF65-F5344CB8AC3E}">
        <p14:creationId xmlns:p14="http://schemas.microsoft.com/office/powerpoint/2010/main" val="1217240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Laundering with water and detergent is about 60% effective there are also cross-contamination issues, it does not effectively remove contaminants from all layers of fabric which make up structural PPE. It can damage the fabric to the structural PPE meaning that it may not offer the same protection against particulates or fire contaminants and requires further research. There is a risk here that PPE could be condemned sooner as a result of the research and have a direct effect on the PPE contract in the future.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Liquid Carbon Dioxide is a cleaning process involves gas being compressed into a liquid it is washed at a lower temperature and able to diffuse into all layers offering a more effective clean. This can be used on all items of fire brigade clothing including helmets and BA sets. Once the cleaning cycle has finished the pressure is released and the clothing is completely dry and ready to be issued or used again.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Research suggested it to be 99 per cent effective or all layers and can be used for hazardous substances such as asbestos and is used extensively used in Europe and America. It does not damage the fabrics which could in theory increase the longevity of the PPE which is currently 40 washes where typically the PPE is then condemned.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is directly related to the workwear and PPE design, which is discussed in the PPE section, which is discussed further.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40</a:t>
            </a:fld>
            <a:endParaRPr lang="en-US" altLang="en-US"/>
          </a:p>
        </p:txBody>
      </p:sp>
    </p:spTree>
    <p:extLst>
      <p:ext uri="{BB962C8B-B14F-4D97-AF65-F5344CB8AC3E}">
        <p14:creationId xmlns:p14="http://schemas.microsoft.com/office/powerpoint/2010/main" val="3450366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Liquid Carbon Dioxide is a cleaning process involves gas being compressed into a liquid it is washed at a lower temperature and able to diffuse into all layers offering a more effective clean. This can be used on all items of fire brigade clothing including helmets and BA sets. Once the cleaning cycle has finished the pressure is released and the clothing is completely dry and ready to be issued or used again.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Research suggested it to be 99 per cent effective or all layers and can be used for hazardous substances such as asbestos and is used extensively used in Europe and America. It does not damage the fabrics which could in theory increase the longevity of the PPE which is currently 40 washes where typically the PPE is then condemned.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is directly related to the workwear and PPE design, which is discussed in the PPE section, which has been discussed earlier.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Table shows contamination before cleaning</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41</a:t>
            </a:fld>
            <a:endParaRPr lang="en-US" altLang="en-US"/>
          </a:p>
        </p:txBody>
      </p:sp>
    </p:spTree>
    <p:extLst>
      <p:ext uri="{BB962C8B-B14F-4D97-AF65-F5344CB8AC3E}">
        <p14:creationId xmlns:p14="http://schemas.microsoft.com/office/powerpoint/2010/main" val="1945544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Table shows contamination after what is left after detergent washing</a:t>
            </a: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42</a:t>
            </a:fld>
            <a:endParaRPr lang="en-US" altLang="en-US"/>
          </a:p>
        </p:txBody>
      </p:sp>
    </p:spTree>
    <p:extLst>
      <p:ext uri="{BB962C8B-B14F-4D97-AF65-F5344CB8AC3E}">
        <p14:creationId xmlns:p14="http://schemas.microsoft.com/office/powerpoint/2010/main" val="3907191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Liquid Carbon Dioxide is a cleaning process involves gas being compressed into a liquid it is washed at a lower temperature and able to diffuse into all layers offering a more effective clean. This can be used on all items of fire brigade clothing including helmets and BA sets. Once the cleaning cycle has finished the pressure is released and the clothing is completely dry and ready to be issued or used again.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Research suggested it to be 99 per cent effective or all layers and can be used for hazardous substances such as asbestos and is used extensively used in Europe and America. It does not damage the fabrics which could in theory increase the longevity of the PPE which is currently 40 washes where typically the PPE is then condemned.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is directly related to the workwear and PPE design, which is discussed in the PPE section, which has been discussed earlier.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Long-term -  It is a reasonable assumption that there will be a significant impact on the contract costs of PPE and the laundering process in the future. Research into the extent of contamination to workwear and how it should be handled, and effectiveness of PPE is very important, it will allow LFB to better understand the risks and to negotiate PPE contract or laundering process in the future.</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The correct equipment and correct methods is very important surrounding fire contaminants and should involve Liquid Carbon Dioxide cleaning. This process will remove significantly more fire contaminants when compared to traditional water and detergent methods and is the only method which can achieve the EU standard. It can be used on BA sets, gloves, fire hoods and structural tunic leggings etc. It will prolong the use of structural PPE by not damaging the fibres and reduce the downtime of the PPE as there is no drying time or drying room requirement and a significant improvement to service delivery.</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43</a:t>
            </a:fld>
            <a:endParaRPr lang="en-US" altLang="en-US"/>
          </a:p>
        </p:txBody>
      </p:sp>
    </p:spTree>
    <p:extLst>
      <p:ext uri="{BB962C8B-B14F-4D97-AF65-F5344CB8AC3E}">
        <p14:creationId xmlns:p14="http://schemas.microsoft.com/office/powerpoint/2010/main" val="2111876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0">
                <a:effectLst/>
                <a:ea typeface="Times New Roman" panose="02020603050405020304" pitchFamily="18" charset="0"/>
                <a:cs typeface="Calibri" panose="020F0502020204030204" pitchFamily="34" charset="0"/>
              </a:rPr>
              <a:t>Read slide as is…</a:t>
            </a:r>
          </a:p>
          <a:p>
            <a:pPr>
              <a:lnSpc>
                <a:spcPct val="107000"/>
              </a:lnSpc>
              <a:spcAft>
                <a:spcPts val="800"/>
              </a:spcAft>
            </a:pPr>
            <a:endParaRPr lang="en-GB" sz="1000" b="0">
              <a:effectLst/>
              <a:ea typeface="Times New Roman" panose="02020603050405020304" pitchFamily="18" charset="0"/>
              <a:cs typeface="Calibri" panose="020F0502020204030204" pitchFamily="34" charset="0"/>
            </a:endParaRPr>
          </a:p>
          <a:p>
            <a:pPr>
              <a:lnSpc>
                <a:spcPct val="107000"/>
              </a:lnSpc>
              <a:spcAft>
                <a:spcPts val="800"/>
              </a:spcAft>
            </a:pPr>
            <a:r>
              <a:rPr lang="en-GB" sz="1000" b="0">
                <a:effectLst/>
                <a:ea typeface="Times New Roman" panose="02020603050405020304" pitchFamily="18" charset="0"/>
                <a:cs typeface="Calibri" panose="020F0502020204030204" pitchFamily="34" charset="0"/>
              </a:rPr>
              <a:t>The reason for conflicting reports is the PRISM document from Hertfordshire University IOR pack and the PRISM document for CBRN materials state that removal of contaminants is through towelling and drying process.</a:t>
            </a:r>
          </a:p>
          <a:p>
            <a:pPr>
              <a:lnSpc>
                <a:spcPct val="107000"/>
              </a:lnSpc>
              <a:spcAft>
                <a:spcPts val="800"/>
              </a:spcAft>
            </a:pPr>
            <a:endParaRPr lang="en-GB" sz="1000" b="1">
              <a:effectLst/>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Fire contaminant soap and wipes</a:t>
            </a:r>
            <a:r>
              <a:rPr lang="en-GB" sz="1000">
                <a:effectLst/>
                <a:latin typeface="Calibri" panose="020F0502020204030204" pitchFamily="34" charset="0"/>
                <a:ea typeface="Times New Roman" panose="02020603050405020304" pitchFamily="18" charset="0"/>
                <a:cs typeface="Calibri" panose="020F0502020204030204" pitchFamily="34" charset="0"/>
              </a:rPr>
              <a:t> –There are soaps specifically designed for the removal of fire contaminants from the body and hair available. Research would suggest that lipophilic items are very unlikely to be removed from hair. How does certain Sopas behave what has the research that be performed a true representation of the body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A potential supplier- </a:t>
            </a:r>
            <a:r>
              <a:rPr lang="en-GB" sz="1000" err="1">
                <a:effectLst/>
                <a:latin typeface="Calibri" panose="020F0502020204030204" pitchFamily="34" charset="0"/>
                <a:ea typeface="Times New Roman" panose="02020603050405020304" pitchFamily="18" charset="0"/>
                <a:cs typeface="Calibri" panose="020F0502020204030204" pitchFamily="34" charset="0"/>
              </a:rPr>
              <a:t>Dewipe</a:t>
            </a:r>
            <a:r>
              <a:rPr lang="en-GB" sz="1000">
                <a:effectLst/>
                <a:latin typeface="Calibri" panose="020F0502020204030204" pitchFamily="34" charset="0"/>
                <a:ea typeface="Times New Roman" panose="02020603050405020304" pitchFamily="18" charset="0"/>
                <a:cs typeface="Calibri" panose="020F0502020204030204" pitchFamily="34" charset="0"/>
              </a:rPr>
              <a:t> could be installed at stations and training venues. There are conflicting scientific reports regarding the effectiveness of </a:t>
            </a:r>
            <a:r>
              <a:rPr lang="en-GB" sz="1000" err="1">
                <a:effectLst/>
                <a:latin typeface="Calibri" panose="020F0502020204030204" pitchFamily="34" charset="0"/>
                <a:ea typeface="Times New Roman" panose="02020603050405020304" pitchFamily="18" charset="0"/>
                <a:cs typeface="Calibri" panose="020F0502020204030204" pitchFamily="34" charset="0"/>
              </a:rPr>
              <a:t>Ultragrime</a:t>
            </a:r>
            <a:r>
              <a:rPr lang="en-GB" sz="1000">
                <a:effectLst/>
                <a:latin typeface="Calibri" panose="020F0502020204030204" pitchFamily="34" charset="0"/>
                <a:ea typeface="Times New Roman" panose="02020603050405020304" pitchFamily="18" charset="0"/>
                <a:cs typeface="Calibri" panose="020F0502020204030204" pitchFamily="34" charset="0"/>
              </a:rPr>
              <a:t> wipes and wet decontamination. Hertfordshire has been extensively involved in decontamination for the US and UK governments.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000" b="1">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Recommendation</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is something that could be very easily implemented but is subjected to extensive research as to its effectiveness should be considered as high importance.</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44</a:t>
            </a:fld>
            <a:endParaRPr lang="en-US" altLang="en-US"/>
          </a:p>
        </p:txBody>
      </p:sp>
    </p:spTree>
    <p:extLst>
      <p:ext uri="{BB962C8B-B14F-4D97-AF65-F5344CB8AC3E}">
        <p14:creationId xmlns:p14="http://schemas.microsoft.com/office/powerpoint/2010/main" val="3150324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Procurement costs are yet unknown (dependent upon Corporate Management Board direction taken) - Potential high costs – unknown costs to several areas of project ICT, medicals, and PPE contracts. </a:t>
            </a:r>
          </a:p>
          <a:p>
            <a:pPr>
              <a:lnSpc>
                <a:spcPct val="107000"/>
              </a:lnSpc>
              <a:spcAft>
                <a:spcPts val="80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Reluctant amongst stakeholders to adapt to the new research and implement positive practices.</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000">
                <a:effectLst/>
                <a:latin typeface="Calibri" panose="020F0502020204030204" pitchFamily="34" charset="0"/>
                <a:ea typeface="Times New Roman" panose="02020603050405020304" pitchFamily="18" charset="0"/>
                <a:cs typeface="Calibri" panose="020F0502020204030204" pitchFamily="34" charset="0"/>
              </a:rPr>
              <a:t>Failure to agree with the FBU.</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45</a:t>
            </a:fld>
            <a:endParaRPr lang="en-US" altLang="en-US"/>
          </a:p>
        </p:txBody>
      </p:sp>
    </p:spTree>
    <p:extLst>
      <p:ext uri="{BB962C8B-B14F-4D97-AF65-F5344CB8AC3E}">
        <p14:creationId xmlns:p14="http://schemas.microsoft.com/office/powerpoint/2010/main" val="69329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46</a:t>
            </a:fld>
            <a:endParaRPr lang="en-US" altLang="en-US"/>
          </a:p>
        </p:txBody>
      </p:sp>
    </p:spTree>
    <p:extLst>
      <p:ext uri="{BB962C8B-B14F-4D97-AF65-F5344CB8AC3E}">
        <p14:creationId xmlns:p14="http://schemas.microsoft.com/office/powerpoint/2010/main" val="297372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latin typeface="+mn-lt"/>
              </a:rPr>
              <a:t>Read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a:effectLst/>
                <a:latin typeface="+mn-lt"/>
                <a:ea typeface="Times New Roman" panose="02020603050405020304" pitchFamily="18" charset="0"/>
              </a:rPr>
              <a:t>More of a point of interest, when comparing to the American research, is there any recognition to how the UK and America use BA differently? UK have a ‘start up in clean air’ policy whereas America go into fires and only put the BA set on when they encounter smoke</a:t>
            </a:r>
            <a:endParaRPr lang="en-GB" sz="1000">
              <a:effectLst/>
              <a:latin typeface="+mn-lt"/>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5</a:t>
            </a:fld>
            <a:endParaRPr lang="en-US" altLang="en-US"/>
          </a:p>
        </p:txBody>
      </p:sp>
    </p:spTree>
    <p:extLst>
      <p:ext uri="{BB962C8B-B14F-4D97-AF65-F5344CB8AC3E}">
        <p14:creationId xmlns:p14="http://schemas.microsoft.com/office/powerpoint/2010/main" val="244148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000">
                <a:effectLst/>
                <a:latin typeface="+mj-lt"/>
                <a:ea typeface="Times New Roman" panose="02020603050405020304" pitchFamily="18" charset="0"/>
                <a:cs typeface="Calibri" panose="020F0502020204030204" pitchFamily="34" charset="0"/>
              </a:rPr>
              <a:t>Read slide content for further information..</a:t>
            </a:r>
          </a:p>
          <a:p>
            <a:pPr algn="just">
              <a:lnSpc>
                <a:spcPct val="115000"/>
              </a:lnSpc>
              <a:spcAft>
                <a:spcPts val="1000"/>
              </a:spcAft>
            </a:pPr>
            <a:endParaRPr lang="en-GB" sz="1000">
              <a:effectLst/>
              <a:latin typeface="+mj-lt"/>
              <a:ea typeface="Times New Roman" panose="02020603050405020304" pitchFamily="18" charset="0"/>
              <a:cs typeface="Calibri" panose="020F0502020204030204" pitchFamily="34" charset="0"/>
            </a:endParaRPr>
          </a:p>
          <a:p>
            <a:pPr algn="just">
              <a:lnSpc>
                <a:spcPct val="115000"/>
              </a:lnSpc>
              <a:spcAft>
                <a:spcPts val="1000"/>
              </a:spcAft>
            </a:pPr>
            <a:r>
              <a:rPr lang="en-GB" sz="1000">
                <a:effectLst/>
                <a:latin typeface="+mj-lt"/>
                <a:ea typeface="Times New Roman" panose="02020603050405020304" pitchFamily="18" charset="0"/>
                <a:cs typeface="Calibri" panose="020F0502020204030204" pitchFamily="34" charset="0"/>
              </a:rPr>
              <a:t>The 13 points that should be adopted by for fire personnel and recommendation for fire service across the UK. The LFB/HMEP team have opted to deliver this change in a two-phase approach. There has been no cost associated to the UCLAN report or research. Phase 1 has result in little or no cost to the authority.</a:t>
            </a:r>
            <a:endParaRPr lang="en-GB" sz="1000">
              <a:effectLst/>
              <a:latin typeface="+mj-lt"/>
              <a:ea typeface="Times New Roman" panose="02020603050405020304" pitchFamily="18" charset="0"/>
              <a:cs typeface="Times New Roman" panose="02020603050405020304" pitchFamily="18" charset="0"/>
            </a:endParaRPr>
          </a:p>
          <a:p>
            <a:endParaRPr lang="en-US">
              <a:latin typeface="+mj-lt"/>
            </a:endParaRPr>
          </a:p>
          <a:p>
            <a:r>
              <a:rPr lang="en-US">
                <a:latin typeface="+mj-lt"/>
              </a:rPr>
              <a:t>This policy has been developed and agreed at FBU. This policy will develop over time as equipment and research improves. LFB have managed the risk to get the education and policy out to stations and are one of the first FRS to do this. Phase two and three will see further changes on the incident ground and at station and address the implications.  </a:t>
            </a:r>
          </a:p>
          <a:p>
            <a:endParaRPr lang="en-GB" altLang="en-US">
              <a:latin typeface="+mj-lt"/>
            </a:endParaRPr>
          </a:p>
          <a:p>
            <a:r>
              <a:rPr lang="en-GB" altLang="en-US">
                <a:latin typeface="+mj-lt"/>
              </a:rPr>
              <a:t>You will see significant changes to policies 466 BA and 956 Respirators. </a:t>
            </a:r>
          </a:p>
          <a:p>
            <a:endParaRPr lang="en-US"/>
          </a:p>
          <a:p>
            <a:pPr marL="0" lvl="0" indent="0" algn="just">
              <a:lnSpc>
                <a:spcPct val="115000"/>
              </a:lnSpc>
              <a:spcAft>
                <a:spcPts val="800"/>
              </a:spcAft>
              <a:buFont typeface="+mj-lt"/>
              <a:buNone/>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000"/>
          </a:p>
          <a:p>
            <a:endParaRPr lang="en-US" sz="1000"/>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6</a:t>
            </a:fld>
            <a:endParaRPr lang="en-US" altLang="en-US"/>
          </a:p>
        </p:txBody>
      </p:sp>
    </p:spTree>
    <p:extLst>
      <p:ext uri="{BB962C8B-B14F-4D97-AF65-F5344CB8AC3E}">
        <p14:creationId xmlns:p14="http://schemas.microsoft.com/office/powerpoint/2010/main" val="136673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Equipment available initial incident</a:t>
            </a:r>
          </a:p>
          <a:p>
            <a:endParaRPr lang="en-US" altLang="en-US">
              <a:latin typeface="Arial" panose="020B0604020202020204" pitchFamily="34" charset="0"/>
            </a:endParaRP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Aide Memoire</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PVC bags for bagging up BA sets, PPE800x1000mm</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Brush from dustpan set</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Washing up liquid 450ml (Low foaming detergent)</a:t>
            </a:r>
          </a:p>
          <a:p>
            <a:pPr marL="342900" lvl="0" indent="-342900">
              <a:buFont typeface="Arial" panose="020B0604020202020204" pitchFamily="34" charset="0"/>
              <a:buChar char="•"/>
              <a:tabLst>
                <a:tab pos="457200" algn="l"/>
              </a:tabLst>
            </a:pPr>
            <a:r>
              <a:rPr lang="en-GB" sz="1000" err="1">
                <a:effectLst/>
                <a:latin typeface="Calibri" panose="020F0502020204030204" pitchFamily="34" charset="0"/>
                <a:ea typeface="Calibri" panose="020F0502020204030204" pitchFamily="34" charset="0"/>
                <a:cs typeface="Times New Roman" panose="02020603050405020304" pitchFamily="18" charset="0"/>
              </a:rPr>
              <a:t>Ultragrime</a:t>
            </a:r>
            <a:r>
              <a:rPr lang="en-GB" sz="1000">
                <a:effectLst/>
                <a:latin typeface="Calibri" panose="020F0502020204030204" pitchFamily="34" charset="0"/>
                <a:ea typeface="Calibri" panose="020F0502020204030204" pitchFamily="34" charset="0"/>
                <a:cs typeface="Times New Roman" panose="02020603050405020304" pitchFamily="18" charset="0"/>
              </a:rPr>
              <a:t> wipes - 1 for contaminants box and 1 for appliance cab area)</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Large nitrile gloves</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Bin liner 30-40L</a:t>
            </a:r>
          </a:p>
          <a:p>
            <a:pPr marL="342900" lvl="0" indent="-342900">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Respirator tallies - (Reuse existing tallies from filter box)</a:t>
            </a:r>
          </a:p>
          <a:p>
            <a:endParaRPr lang="en-US" altLang="en-US">
              <a:latin typeface="Arial" panose="020B0604020202020204" pitchFamily="34" charset="0"/>
            </a:endParaRPr>
          </a:p>
          <a:p>
            <a:r>
              <a:rPr lang="en-US" altLang="en-US">
                <a:latin typeface="Arial" panose="020B0604020202020204" pitchFamily="34" charset="0"/>
              </a:rPr>
              <a:t>However, this does not mitigate the need for showering within an hour. </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GB" altLang="en-US">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7</a:t>
            </a:fld>
            <a:endParaRPr lang="en-US" altLang="en-US"/>
          </a:p>
        </p:txBody>
      </p:sp>
    </p:spTree>
    <p:extLst>
      <p:ext uri="{BB962C8B-B14F-4D97-AF65-F5344CB8AC3E}">
        <p14:creationId xmlns:p14="http://schemas.microsoft.com/office/powerpoint/2010/main" val="157246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a:effectLst/>
                <a:latin typeface="Calibri" panose="020F0502020204030204" pitchFamily="34" charset="0"/>
                <a:ea typeface="Times New Roman" panose="02020603050405020304" pitchFamily="18" charset="0"/>
                <a:cs typeface="Calibri" panose="020F0502020204030204" pitchFamily="34" charset="0"/>
              </a:rPr>
              <a:t>This presentation proposes to address: the negative operational impacts of the policy and increase the mitigation of risks posed by fire contaminants and carcinogenic material exposure. This will protect the authority for years to come and reduce the potential of reputational damage by not managing the risks posed by fire contaminants and firefighting foam. This is the biggest change to how the LFB operate since the procurement breathing apparatus by changing the way we manage PPE and breathing apparatus.</a:t>
            </a:r>
          </a:p>
          <a:p>
            <a:pPr>
              <a:lnSpc>
                <a:spcPct val="107000"/>
              </a:lnSpc>
              <a:spcAft>
                <a:spcPts val="800"/>
              </a:spcAft>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8</a:t>
            </a:fld>
            <a:endParaRPr lang="en-US" altLang="en-US"/>
          </a:p>
        </p:txBody>
      </p:sp>
    </p:spTree>
    <p:extLst>
      <p:ext uri="{BB962C8B-B14F-4D97-AF65-F5344CB8AC3E}">
        <p14:creationId xmlns:p14="http://schemas.microsoft.com/office/powerpoint/2010/main" val="358767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atin typeface="+mj-lt"/>
              </a:rPr>
              <a:t>You are all managing the most significant change since the introduction of BA. The change will not happen all at once. </a:t>
            </a:r>
          </a:p>
          <a:p>
            <a:endParaRPr lang="en-GB">
              <a:latin typeface="+mj-lt"/>
            </a:endParaRPr>
          </a:p>
          <a:p>
            <a:r>
              <a:rPr lang="en-GB">
                <a:latin typeface="+mj-lt"/>
              </a:rPr>
              <a:t>Fire contaminants is emotive it is important that there is a consistent voice and source of </a:t>
            </a:r>
            <a:r>
              <a:rPr lang="en-GB" err="1">
                <a:latin typeface="+mj-lt"/>
              </a:rPr>
              <a:t>repuitual</a:t>
            </a:r>
            <a:r>
              <a:rPr lang="en-GB">
                <a:latin typeface="+mj-lt"/>
              </a:rPr>
              <a:t> information. </a:t>
            </a:r>
          </a:p>
          <a:p>
            <a:endParaRPr lang="en-GB">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atin typeface="+mj-lt"/>
              </a:rPr>
              <a:t>There is vast amount of research some reliable some not. Its important to sift through these. NFCC and Home office are producing reports soon to be published.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atin typeface="+mj-lt"/>
              </a:rPr>
              <a:t>Collaborative working - </a:t>
            </a:r>
            <a:r>
              <a:rPr lang="en-GB" sz="1000">
                <a:latin typeface="+mj-lt"/>
              </a:rPr>
              <a:t>FBU, surrounding fire services management stake holders, equality support groups  will improve product surrounding fire contaminants. </a:t>
            </a:r>
          </a:p>
          <a:p>
            <a:endParaRPr lang="en-GB">
              <a:latin typeface="+mj-lt"/>
            </a:endParaRPr>
          </a:p>
          <a:p>
            <a:r>
              <a:rPr lang="en-GB">
                <a:latin typeface="+mj-lt"/>
              </a:rPr>
              <a:t>The success of the policy is through enforcement – required to should do and must do. Legal and non-legal reasons. </a:t>
            </a:r>
          </a:p>
          <a:p>
            <a:endParaRPr lang="en-GB">
              <a:latin typeface="+mj-lt"/>
            </a:endParaRPr>
          </a:p>
          <a:p>
            <a:r>
              <a:rPr lang="en-GB">
                <a:latin typeface="+mj-lt"/>
              </a:rPr>
              <a:t>There needs to be a level of accountability for the decontamination role and assurance. To improve situational awareness</a:t>
            </a:r>
          </a:p>
          <a:p>
            <a:endParaRPr lang="en-GB">
              <a:latin typeface="+mj-lt"/>
            </a:endParaRPr>
          </a:p>
          <a:p>
            <a:r>
              <a:rPr lang="en-GB">
                <a:latin typeface="+mj-lt"/>
              </a:rPr>
              <a:t>Has the policy been stress tested – London are lucky with resources other county brigade don’t have this luxury. </a:t>
            </a:r>
          </a:p>
          <a:p>
            <a:endParaRPr lang="en-GB">
              <a:latin typeface="+mj-lt"/>
            </a:endParaRPr>
          </a:p>
          <a:p>
            <a:r>
              <a:rPr lang="en-GB">
                <a:latin typeface="+mj-lt"/>
              </a:rPr>
              <a:t>Ring fencing budgets to assist with deliverables. </a:t>
            </a:r>
          </a:p>
        </p:txBody>
      </p:sp>
      <p:sp>
        <p:nvSpPr>
          <p:cNvPr id="4" name="Slide Number Placeholder 3"/>
          <p:cNvSpPr>
            <a:spLocks noGrp="1"/>
          </p:cNvSpPr>
          <p:nvPr>
            <p:ph type="sldNum" sz="quarter" idx="5"/>
          </p:nvPr>
        </p:nvSpPr>
        <p:spPr/>
        <p:txBody>
          <a:bodyPr/>
          <a:lstStyle/>
          <a:p>
            <a:pPr>
              <a:defRPr/>
            </a:pPr>
            <a:fld id="{753D89FB-73B6-9042-889D-E090F2D8DDB4}" type="slidenum">
              <a:rPr lang="en-US" altLang="en-US" smtClean="0"/>
              <a:pPr>
                <a:defRPr/>
              </a:pPr>
              <a:t>9</a:t>
            </a:fld>
            <a:endParaRPr lang="en-US" altLang="en-US"/>
          </a:p>
        </p:txBody>
      </p:sp>
    </p:spTree>
    <p:extLst>
      <p:ext uri="{BB962C8B-B14F-4D97-AF65-F5344CB8AC3E}">
        <p14:creationId xmlns:p14="http://schemas.microsoft.com/office/powerpoint/2010/main" val="2171427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LFB_logo_CMYK">
            <a:extLst>
              <a:ext uri="{FF2B5EF4-FFF2-40B4-BE49-F238E27FC236}">
                <a16:creationId xmlns:a16="http://schemas.microsoft.com/office/drawing/2014/main" id="{3758A842-2F98-3126-F850-7540723682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484188"/>
            <a:ext cx="16589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265236" y="1591866"/>
            <a:ext cx="8636977" cy="1619250"/>
          </a:xfrm>
          <a:solidFill>
            <a:schemeClr val="tx2"/>
          </a:solidFill>
          <a:ln>
            <a:solidFill>
              <a:schemeClr val="tx2"/>
            </a:solidFill>
            <a:miter lim="800000"/>
            <a:headEnd/>
            <a:tailEnd/>
          </a:ln>
        </p:spPr>
        <p:txBody>
          <a:bodyPr lIns="214754" tIns="122717" rIns="214754" bIns="122717" anchor="t"/>
          <a:lstStyle>
            <a:lvl1pPr>
              <a:lnSpc>
                <a:spcPct val="105000"/>
              </a:lnSpc>
              <a:defRPr sz="4300">
                <a:solidFill>
                  <a:schemeClr val="bg1"/>
                </a:solidFill>
              </a:defRPr>
            </a:lvl1pPr>
          </a:lstStyle>
          <a:p>
            <a:pPr lvl="0"/>
            <a:r>
              <a:rPr lang="en-US" noProof="0"/>
              <a:t>Click to edit Master title style</a:t>
            </a:r>
          </a:p>
        </p:txBody>
      </p:sp>
      <p:sp>
        <p:nvSpPr>
          <p:cNvPr id="5123" name="Rectangle 3"/>
          <p:cNvSpPr>
            <a:spLocks noGrp="1" noChangeArrowheads="1"/>
          </p:cNvSpPr>
          <p:nvPr>
            <p:ph type="subTitle" idx="1"/>
          </p:nvPr>
        </p:nvSpPr>
        <p:spPr>
          <a:xfrm>
            <a:off x="265236" y="3211116"/>
            <a:ext cx="8636977" cy="647700"/>
          </a:xfrm>
          <a:solidFill>
            <a:schemeClr val="accent1"/>
          </a:solidFill>
          <a:ln>
            <a:solidFill>
              <a:schemeClr val="accent1"/>
            </a:solidFill>
            <a:miter lim="800000"/>
            <a:headEnd/>
            <a:tailEnd/>
          </a:ln>
        </p:spPr>
        <p:txBody>
          <a:bodyPr lIns="214754" tIns="122717" rIns="214754" bIns="122717" anchor="ctr"/>
          <a:lstStyle>
            <a:lvl1pPr>
              <a:defRPr sz="220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168188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974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54970" y="701279"/>
            <a:ext cx="1751135" cy="37254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97169" y="701279"/>
            <a:ext cx="5117123" cy="3725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743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LFB_logo_CMYK">
            <a:extLst>
              <a:ext uri="{FF2B5EF4-FFF2-40B4-BE49-F238E27FC236}">
                <a16:creationId xmlns:a16="http://schemas.microsoft.com/office/drawing/2014/main" id="{12ED7002-DE5A-BBA2-E671-47C6AEC01B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9725"/>
            <a:ext cx="20161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ctrTitle"/>
          </p:nvPr>
        </p:nvSpPr>
        <p:spPr>
          <a:xfrm>
            <a:off x="265236" y="1591866"/>
            <a:ext cx="8636977" cy="1619250"/>
          </a:xfrm>
          <a:solidFill>
            <a:schemeClr val="tx2"/>
          </a:solidFill>
          <a:ln>
            <a:solidFill>
              <a:schemeClr val="tx2"/>
            </a:solidFill>
            <a:miter lim="800000"/>
            <a:headEnd/>
            <a:tailEnd/>
          </a:ln>
        </p:spPr>
        <p:txBody>
          <a:bodyPr lIns="214754" tIns="122717" rIns="214754" bIns="122717" anchor="t"/>
          <a:lstStyle>
            <a:lvl1pPr>
              <a:lnSpc>
                <a:spcPct val="105000"/>
              </a:lnSpc>
              <a:defRPr sz="4300">
                <a:solidFill>
                  <a:schemeClr val="bg1"/>
                </a:solidFill>
              </a:defRPr>
            </a:lvl1pPr>
          </a:lstStyle>
          <a:p>
            <a:pPr lvl="0"/>
            <a:r>
              <a:rPr lang="en-US" noProof="0"/>
              <a:t>Click to edit Master title style</a:t>
            </a:r>
          </a:p>
        </p:txBody>
      </p:sp>
      <p:sp>
        <p:nvSpPr>
          <p:cNvPr id="25603" name="Rectangle 3"/>
          <p:cNvSpPr>
            <a:spLocks noGrp="1" noChangeArrowheads="1"/>
          </p:cNvSpPr>
          <p:nvPr>
            <p:ph type="subTitle" idx="1"/>
          </p:nvPr>
        </p:nvSpPr>
        <p:spPr>
          <a:xfrm>
            <a:off x="265236" y="3211116"/>
            <a:ext cx="8636977" cy="647700"/>
          </a:xfrm>
          <a:solidFill>
            <a:schemeClr val="accent1"/>
          </a:solidFill>
          <a:ln>
            <a:solidFill>
              <a:schemeClr val="accent1"/>
            </a:solidFill>
            <a:miter lim="800000"/>
            <a:headEnd/>
            <a:tailEnd/>
          </a:ln>
        </p:spPr>
        <p:txBody>
          <a:bodyPr lIns="214754" tIns="122717" rIns="214754" bIns="122717" anchor="ctr"/>
          <a:lstStyle>
            <a:lvl1pPr>
              <a:defRPr sz="220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897399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435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6"/>
            <a:ext cx="7772400" cy="1021556"/>
          </a:xfrm>
        </p:spPr>
        <p:txBody>
          <a:bodyPr anchor="t"/>
          <a:lstStyle>
            <a:lvl1pPr algn="l">
              <a:defRPr sz="3400" b="1" cap="all"/>
            </a:lvl1pPr>
          </a:lstStyle>
          <a:p>
            <a:r>
              <a:rPr lang="en-US"/>
              <a:t>Click to edit Master title style</a:t>
            </a:r>
            <a:endParaRPr lang="en-GB"/>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700"/>
            </a:lvl1pPr>
            <a:lvl2pPr marL="389626" indent="0">
              <a:buNone/>
              <a:defRPr sz="1500"/>
            </a:lvl2pPr>
            <a:lvl3pPr marL="779252" indent="0">
              <a:buNone/>
              <a:defRPr sz="1400"/>
            </a:lvl3pPr>
            <a:lvl4pPr marL="1168878" indent="0">
              <a:buNone/>
              <a:defRPr sz="1200"/>
            </a:lvl4pPr>
            <a:lvl5pPr marL="1558503" indent="0">
              <a:buNone/>
              <a:defRPr sz="1200"/>
            </a:lvl5pPr>
            <a:lvl6pPr marL="1948129" indent="0">
              <a:buNone/>
              <a:defRPr sz="1200"/>
            </a:lvl6pPr>
            <a:lvl7pPr marL="2337755" indent="0">
              <a:buNone/>
              <a:defRPr sz="1200"/>
            </a:lvl7pPr>
            <a:lvl8pPr marL="2727381" indent="0">
              <a:buNone/>
              <a:defRPr sz="1200"/>
            </a:lvl8pPr>
            <a:lvl9pPr marL="3117007" indent="0">
              <a:buNone/>
              <a:defRPr sz="1200"/>
            </a:lvl9pPr>
          </a:lstStyle>
          <a:p>
            <a:pPr lvl="0"/>
            <a:r>
              <a:rPr lang="en-US"/>
              <a:t>Click to edit Master text styles</a:t>
            </a:r>
          </a:p>
        </p:txBody>
      </p:sp>
    </p:spTree>
    <p:extLst>
      <p:ext uri="{BB962C8B-B14F-4D97-AF65-F5344CB8AC3E}">
        <p14:creationId xmlns:p14="http://schemas.microsoft.com/office/powerpoint/2010/main" val="244054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50020" y="1457325"/>
            <a:ext cx="2055934"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746631" y="1457325"/>
            <a:ext cx="2055935"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66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066"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066"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0" y="1151335"/>
            <a:ext cx="4041531"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270" y="1631156"/>
            <a:ext cx="4041531"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130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844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2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435" cy="871538"/>
          </a:xfrm>
        </p:spPr>
        <p:txBody>
          <a:bodyPr anchor="b"/>
          <a:lstStyle>
            <a:lvl1pPr algn="l">
              <a:defRPr sz="1700" b="1"/>
            </a:lvl1pPr>
          </a:lstStyle>
          <a:p>
            <a:r>
              <a:rPr lang="en-US"/>
              <a:t>Click to edit Master title style</a:t>
            </a:r>
            <a:endParaRPr lang="en-GB"/>
          </a:p>
        </p:txBody>
      </p:sp>
      <p:sp>
        <p:nvSpPr>
          <p:cNvPr id="3" name="Content Placeholder 2"/>
          <p:cNvSpPr>
            <a:spLocks noGrp="1"/>
          </p:cNvSpPr>
          <p:nvPr>
            <p:ph idx="1"/>
          </p:nvPr>
        </p:nvSpPr>
        <p:spPr>
          <a:xfrm>
            <a:off x="3575538" y="204788"/>
            <a:ext cx="5111262"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6"/>
            <a:ext cx="3008435"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304041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2745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700" b="1"/>
            </a:lvl1pPr>
          </a:lstStyle>
          <a:p>
            <a:r>
              <a:rPr lang="en-US"/>
              <a:t>Click to edit Master title style</a:t>
            </a:r>
            <a:endParaRPr lang="en-GB"/>
          </a:p>
        </p:txBody>
      </p:sp>
      <p:sp>
        <p:nvSpPr>
          <p:cNvPr id="3" name="Picture Placeholder 2"/>
          <p:cNvSpPr>
            <a:spLocks noGrp="1"/>
          </p:cNvSpPr>
          <p:nvPr>
            <p:ph type="pic" idx="1"/>
          </p:nvPr>
        </p:nvSpPr>
        <p:spPr>
          <a:xfrm>
            <a:off x="1792166"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endParaRPr lang="en-GB" noProof="0"/>
          </a:p>
        </p:txBody>
      </p:sp>
      <p:sp>
        <p:nvSpPr>
          <p:cNvPr id="4" name="Text Placeholder 3"/>
          <p:cNvSpPr>
            <a:spLocks noGrp="1"/>
          </p:cNvSpPr>
          <p:nvPr>
            <p:ph type="body" sz="half" idx="2"/>
          </p:nvPr>
        </p:nvSpPr>
        <p:spPr>
          <a:xfrm>
            <a:off x="1792166"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184901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031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0162" y="701279"/>
            <a:ext cx="1062404" cy="37254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50020" y="701279"/>
            <a:ext cx="3049465" cy="3725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224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LFB_logo_CMYK">
            <a:extLst>
              <a:ext uri="{FF2B5EF4-FFF2-40B4-BE49-F238E27FC236}">
                <a16:creationId xmlns:a16="http://schemas.microsoft.com/office/drawing/2014/main" id="{C231FF9B-7E71-6801-FD0E-48666A133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411163"/>
            <a:ext cx="20161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265236" y="1591866"/>
            <a:ext cx="8636977" cy="1619250"/>
          </a:xfrm>
          <a:solidFill>
            <a:srgbClr val="800000"/>
          </a:solidFill>
          <a:ln>
            <a:solidFill>
              <a:srgbClr val="981E32"/>
            </a:solidFill>
            <a:miter lim="800000"/>
            <a:headEnd/>
            <a:tailEnd/>
          </a:ln>
        </p:spPr>
        <p:txBody>
          <a:bodyPr lIns="214754" tIns="122717" rIns="214754" bIns="122717" anchor="t"/>
          <a:lstStyle>
            <a:lvl1pPr>
              <a:lnSpc>
                <a:spcPct val="105000"/>
              </a:lnSpc>
              <a:defRPr sz="4300">
                <a:solidFill>
                  <a:schemeClr val="bg1"/>
                </a:solidFill>
              </a:defRPr>
            </a:lvl1pPr>
          </a:lstStyle>
          <a:p>
            <a:pPr lvl="0"/>
            <a:r>
              <a:rPr lang="en-GB" noProof="0"/>
              <a:t>Click to edit Master title style</a:t>
            </a:r>
          </a:p>
        </p:txBody>
      </p:sp>
      <p:sp>
        <p:nvSpPr>
          <p:cNvPr id="23555" name="Rectangle 3"/>
          <p:cNvSpPr>
            <a:spLocks noGrp="1" noChangeArrowheads="1"/>
          </p:cNvSpPr>
          <p:nvPr>
            <p:ph type="subTitle" idx="1"/>
          </p:nvPr>
        </p:nvSpPr>
        <p:spPr>
          <a:xfrm>
            <a:off x="265236" y="3211116"/>
            <a:ext cx="8636977" cy="647700"/>
          </a:xfrm>
          <a:solidFill>
            <a:srgbClr val="E98300"/>
          </a:solidFill>
          <a:ln>
            <a:solidFill>
              <a:srgbClr val="E98300"/>
            </a:solidFill>
            <a:miter lim="800000"/>
            <a:headEnd/>
            <a:tailEnd/>
          </a:ln>
        </p:spPr>
        <p:txBody>
          <a:bodyPr lIns="214754" tIns="122717" rIns="214754" bIns="122717" anchor="ctr"/>
          <a:lstStyle>
            <a:lvl1pPr>
              <a:defRPr sz="2200">
                <a:solidFill>
                  <a:schemeClr val="bg1"/>
                </a:solidFill>
              </a:defRPr>
            </a:lvl1pPr>
          </a:lstStyle>
          <a:p>
            <a:pPr lvl="0"/>
            <a:r>
              <a:rPr lang="en-GB" noProof="0"/>
              <a:t>Click to edit Master subtitle style</a:t>
            </a:r>
          </a:p>
        </p:txBody>
      </p:sp>
    </p:spTree>
    <p:extLst>
      <p:ext uri="{BB962C8B-B14F-4D97-AF65-F5344CB8AC3E}">
        <p14:creationId xmlns:p14="http://schemas.microsoft.com/office/powerpoint/2010/main" val="76619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98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6"/>
            <a:ext cx="7772400" cy="1021556"/>
          </a:xfrm>
        </p:spPr>
        <p:txBody>
          <a:bodyPr anchor="t"/>
          <a:lstStyle>
            <a:lvl1pPr algn="l">
              <a:defRPr sz="3400" b="1" cap="all"/>
            </a:lvl1pPr>
          </a:lstStyle>
          <a:p>
            <a:r>
              <a:rPr lang="en-US"/>
              <a:t>Click to edit Master title style</a:t>
            </a:r>
            <a:endParaRPr lang="en-GB"/>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700"/>
            </a:lvl1pPr>
            <a:lvl2pPr marL="389626" indent="0">
              <a:buNone/>
              <a:defRPr sz="1500"/>
            </a:lvl2pPr>
            <a:lvl3pPr marL="779252" indent="0">
              <a:buNone/>
              <a:defRPr sz="1400"/>
            </a:lvl3pPr>
            <a:lvl4pPr marL="1168878" indent="0">
              <a:buNone/>
              <a:defRPr sz="1200"/>
            </a:lvl4pPr>
            <a:lvl5pPr marL="1558503" indent="0">
              <a:buNone/>
              <a:defRPr sz="1200"/>
            </a:lvl5pPr>
            <a:lvl6pPr marL="1948129" indent="0">
              <a:buNone/>
              <a:defRPr sz="1200"/>
            </a:lvl6pPr>
            <a:lvl7pPr marL="2337755" indent="0">
              <a:buNone/>
              <a:defRPr sz="1200"/>
            </a:lvl7pPr>
            <a:lvl8pPr marL="2727381" indent="0">
              <a:buNone/>
              <a:defRPr sz="1200"/>
            </a:lvl8pPr>
            <a:lvl9pPr marL="3117007" indent="0">
              <a:buNone/>
              <a:defRPr sz="1200"/>
            </a:lvl9pPr>
          </a:lstStyle>
          <a:p>
            <a:pPr lvl="0"/>
            <a:r>
              <a:rPr lang="en-US"/>
              <a:t>Click to edit Master text styles</a:t>
            </a:r>
          </a:p>
        </p:txBody>
      </p:sp>
    </p:spTree>
    <p:extLst>
      <p:ext uri="{BB962C8B-B14F-4D97-AF65-F5344CB8AC3E}">
        <p14:creationId xmlns:p14="http://schemas.microsoft.com/office/powerpoint/2010/main" val="3568857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50020" y="1457325"/>
            <a:ext cx="2055934"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746631" y="1457325"/>
            <a:ext cx="2055935"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9162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066"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066"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0" y="1151335"/>
            <a:ext cx="4041531"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270" y="1631156"/>
            <a:ext cx="4041531"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127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11243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72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6"/>
            <a:ext cx="7772400" cy="1021556"/>
          </a:xfrm>
        </p:spPr>
        <p:txBody>
          <a:bodyPr anchor="t"/>
          <a:lstStyle>
            <a:lvl1pPr algn="l">
              <a:defRPr sz="3400" b="1" cap="all"/>
            </a:lvl1pPr>
          </a:lstStyle>
          <a:p>
            <a:r>
              <a:rPr lang="en-US"/>
              <a:t>Click to edit Master title style</a:t>
            </a:r>
            <a:endParaRPr lang="en-GB"/>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700"/>
            </a:lvl1pPr>
            <a:lvl2pPr marL="389626" indent="0">
              <a:buNone/>
              <a:defRPr sz="1500"/>
            </a:lvl2pPr>
            <a:lvl3pPr marL="779252" indent="0">
              <a:buNone/>
              <a:defRPr sz="1400"/>
            </a:lvl3pPr>
            <a:lvl4pPr marL="1168878" indent="0">
              <a:buNone/>
              <a:defRPr sz="1200"/>
            </a:lvl4pPr>
            <a:lvl5pPr marL="1558503" indent="0">
              <a:buNone/>
              <a:defRPr sz="1200"/>
            </a:lvl5pPr>
            <a:lvl6pPr marL="1948129" indent="0">
              <a:buNone/>
              <a:defRPr sz="1200"/>
            </a:lvl6pPr>
            <a:lvl7pPr marL="2337755" indent="0">
              <a:buNone/>
              <a:defRPr sz="1200"/>
            </a:lvl7pPr>
            <a:lvl8pPr marL="2727381" indent="0">
              <a:buNone/>
              <a:defRPr sz="1200"/>
            </a:lvl8pPr>
            <a:lvl9pPr marL="3117007" indent="0">
              <a:buNone/>
              <a:defRPr sz="1200"/>
            </a:lvl9pPr>
          </a:lstStyle>
          <a:p>
            <a:pPr lvl="0"/>
            <a:r>
              <a:rPr lang="en-US"/>
              <a:t>Click to edit Master text styles</a:t>
            </a:r>
          </a:p>
        </p:txBody>
      </p:sp>
    </p:spTree>
    <p:extLst>
      <p:ext uri="{BB962C8B-B14F-4D97-AF65-F5344CB8AC3E}">
        <p14:creationId xmlns:p14="http://schemas.microsoft.com/office/powerpoint/2010/main" val="370986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435" cy="871538"/>
          </a:xfrm>
        </p:spPr>
        <p:txBody>
          <a:bodyPr anchor="b"/>
          <a:lstStyle>
            <a:lvl1pPr algn="l">
              <a:defRPr sz="1700" b="1"/>
            </a:lvl1pPr>
          </a:lstStyle>
          <a:p>
            <a:r>
              <a:rPr lang="en-US"/>
              <a:t>Click to edit Master title style</a:t>
            </a:r>
            <a:endParaRPr lang="en-GB"/>
          </a:p>
        </p:txBody>
      </p:sp>
      <p:sp>
        <p:nvSpPr>
          <p:cNvPr id="3" name="Content Placeholder 2"/>
          <p:cNvSpPr>
            <a:spLocks noGrp="1"/>
          </p:cNvSpPr>
          <p:nvPr>
            <p:ph idx="1"/>
          </p:nvPr>
        </p:nvSpPr>
        <p:spPr>
          <a:xfrm>
            <a:off x="3575538" y="204788"/>
            <a:ext cx="5111262"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6"/>
            <a:ext cx="3008435"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3496864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700" b="1"/>
            </a:lvl1pPr>
          </a:lstStyle>
          <a:p>
            <a:r>
              <a:rPr lang="en-US"/>
              <a:t>Click to edit Master title style</a:t>
            </a:r>
            <a:endParaRPr lang="en-GB"/>
          </a:p>
        </p:txBody>
      </p:sp>
      <p:sp>
        <p:nvSpPr>
          <p:cNvPr id="3" name="Picture Placeholder 2"/>
          <p:cNvSpPr>
            <a:spLocks noGrp="1"/>
          </p:cNvSpPr>
          <p:nvPr>
            <p:ph type="pic" idx="1"/>
          </p:nvPr>
        </p:nvSpPr>
        <p:spPr>
          <a:xfrm>
            <a:off x="1792166"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endParaRPr lang="en-GB" noProof="0"/>
          </a:p>
        </p:txBody>
      </p:sp>
      <p:sp>
        <p:nvSpPr>
          <p:cNvPr id="4" name="Text Placeholder 3"/>
          <p:cNvSpPr>
            <a:spLocks noGrp="1"/>
          </p:cNvSpPr>
          <p:nvPr>
            <p:ph type="body" sz="half" idx="2"/>
          </p:nvPr>
        </p:nvSpPr>
        <p:spPr>
          <a:xfrm>
            <a:off x="1792166"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1842966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942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0162" y="701279"/>
            <a:ext cx="1062404" cy="37254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50020" y="701279"/>
            <a:ext cx="3049465" cy="3725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487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97170" y="1457325"/>
            <a:ext cx="3433397"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71243" y="1457325"/>
            <a:ext cx="3434862" cy="296941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88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066"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066"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0" y="1151335"/>
            <a:ext cx="4041531"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270" y="1631156"/>
            <a:ext cx="4041531"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30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8468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60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435" cy="871538"/>
          </a:xfrm>
        </p:spPr>
        <p:txBody>
          <a:bodyPr anchor="b"/>
          <a:lstStyle>
            <a:lvl1pPr algn="l">
              <a:defRPr sz="1700" b="1"/>
            </a:lvl1pPr>
          </a:lstStyle>
          <a:p>
            <a:r>
              <a:rPr lang="en-US"/>
              <a:t>Click to edit Master title style</a:t>
            </a:r>
            <a:endParaRPr lang="en-GB"/>
          </a:p>
        </p:txBody>
      </p:sp>
      <p:sp>
        <p:nvSpPr>
          <p:cNvPr id="3" name="Content Placeholder 2"/>
          <p:cNvSpPr>
            <a:spLocks noGrp="1"/>
          </p:cNvSpPr>
          <p:nvPr>
            <p:ph idx="1"/>
          </p:nvPr>
        </p:nvSpPr>
        <p:spPr>
          <a:xfrm>
            <a:off x="3575538" y="204788"/>
            <a:ext cx="5111262"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6"/>
            <a:ext cx="3008435"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116130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700" b="1"/>
            </a:lvl1pPr>
          </a:lstStyle>
          <a:p>
            <a:r>
              <a:rPr lang="en-US"/>
              <a:t>Click to edit Master title style</a:t>
            </a:r>
            <a:endParaRPr lang="en-GB"/>
          </a:p>
        </p:txBody>
      </p:sp>
      <p:sp>
        <p:nvSpPr>
          <p:cNvPr id="3" name="Picture Placeholder 2"/>
          <p:cNvSpPr>
            <a:spLocks noGrp="1"/>
          </p:cNvSpPr>
          <p:nvPr>
            <p:ph type="pic" idx="1"/>
          </p:nvPr>
        </p:nvSpPr>
        <p:spPr>
          <a:xfrm>
            <a:off x="1792166"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endParaRPr lang="en-GB" noProof="0"/>
          </a:p>
        </p:txBody>
      </p:sp>
      <p:sp>
        <p:nvSpPr>
          <p:cNvPr id="4" name="Text Placeholder 3"/>
          <p:cNvSpPr>
            <a:spLocks noGrp="1"/>
          </p:cNvSpPr>
          <p:nvPr>
            <p:ph type="body" sz="half" idx="2"/>
          </p:nvPr>
        </p:nvSpPr>
        <p:spPr>
          <a:xfrm>
            <a:off x="1792166"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a:t>Click to edit Master text styles</a:t>
            </a:r>
          </a:p>
        </p:txBody>
      </p:sp>
    </p:spTree>
    <p:extLst>
      <p:ext uri="{BB962C8B-B14F-4D97-AF65-F5344CB8AC3E}">
        <p14:creationId xmlns:p14="http://schemas.microsoft.com/office/powerpoint/2010/main" val="56356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DC2924-EA55-2036-8262-71C0264B4C53}"/>
              </a:ext>
            </a:extLst>
          </p:cNvPr>
          <p:cNvSpPr>
            <a:spLocks noGrp="1" noChangeArrowheads="1"/>
          </p:cNvSpPr>
          <p:nvPr>
            <p:ph type="title"/>
          </p:nvPr>
        </p:nvSpPr>
        <p:spPr bwMode="auto">
          <a:xfrm>
            <a:off x="796925" y="701675"/>
            <a:ext cx="70088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E672FC-542D-AB0D-E45B-9C80FA384D53}"/>
              </a:ext>
            </a:extLst>
          </p:cNvPr>
          <p:cNvSpPr>
            <a:spLocks noGrp="1" noChangeArrowheads="1"/>
          </p:cNvSpPr>
          <p:nvPr>
            <p:ph type="body" idx="1"/>
          </p:nvPr>
        </p:nvSpPr>
        <p:spPr bwMode="auto">
          <a:xfrm>
            <a:off x="796925" y="1457325"/>
            <a:ext cx="7008813"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1" descr="LFB_logo_CMYK">
            <a:extLst>
              <a:ext uri="{FF2B5EF4-FFF2-40B4-BE49-F238E27FC236}">
                <a16:creationId xmlns:a16="http://schemas.microsoft.com/office/drawing/2014/main" id="{E2B3A17F-471B-E88D-CCA8-CD75539253F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47013" y="4516438"/>
            <a:ext cx="8286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30"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l" rtl="0" eaLnBrk="0" fontAlgn="base" hangingPunct="0">
        <a:spcBef>
          <a:spcPct val="0"/>
        </a:spcBef>
        <a:spcAft>
          <a:spcPct val="0"/>
        </a:spcAft>
        <a:defRPr sz="3400" b="1">
          <a:solidFill>
            <a:schemeClr val="tx2"/>
          </a:solidFill>
          <a:latin typeface="+mj-lt"/>
          <a:ea typeface="+mj-ea"/>
          <a:cs typeface="+mj-cs"/>
        </a:defRPr>
      </a:lvl1pPr>
      <a:lvl2pPr algn="l" rtl="0" eaLnBrk="0" fontAlgn="base" hangingPunct="0">
        <a:spcBef>
          <a:spcPct val="0"/>
        </a:spcBef>
        <a:spcAft>
          <a:spcPct val="0"/>
        </a:spcAft>
        <a:defRPr sz="3400" b="1">
          <a:solidFill>
            <a:schemeClr val="tx2"/>
          </a:solidFill>
          <a:latin typeface="Foundry Sans" pitchFamily="2" charset="0"/>
        </a:defRPr>
      </a:lvl2pPr>
      <a:lvl3pPr algn="l" rtl="0" eaLnBrk="0" fontAlgn="base" hangingPunct="0">
        <a:spcBef>
          <a:spcPct val="0"/>
        </a:spcBef>
        <a:spcAft>
          <a:spcPct val="0"/>
        </a:spcAft>
        <a:defRPr sz="3400" b="1">
          <a:solidFill>
            <a:schemeClr val="tx2"/>
          </a:solidFill>
          <a:latin typeface="Foundry Sans" pitchFamily="2" charset="0"/>
        </a:defRPr>
      </a:lvl3pPr>
      <a:lvl4pPr algn="l" rtl="0" eaLnBrk="0" fontAlgn="base" hangingPunct="0">
        <a:spcBef>
          <a:spcPct val="0"/>
        </a:spcBef>
        <a:spcAft>
          <a:spcPct val="0"/>
        </a:spcAft>
        <a:defRPr sz="3400" b="1">
          <a:solidFill>
            <a:schemeClr val="tx2"/>
          </a:solidFill>
          <a:latin typeface="Foundry Sans" pitchFamily="2" charset="0"/>
        </a:defRPr>
      </a:lvl4pPr>
      <a:lvl5pPr algn="l" rtl="0" eaLnBrk="0" fontAlgn="base" hangingPunct="0">
        <a:spcBef>
          <a:spcPct val="0"/>
        </a:spcBef>
        <a:spcAft>
          <a:spcPct val="0"/>
        </a:spcAft>
        <a:defRPr sz="3400" b="1">
          <a:solidFill>
            <a:schemeClr val="tx2"/>
          </a:solidFill>
          <a:latin typeface="Foundry Sans" pitchFamily="2" charset="0"/>
        </a:defRPr>
      </a:lvl5pPr>
      <a:lvl6pPr marL="389626" algn="l" rtl="0" fontAlgn="base">
        <a:spcBef>
          <a:spcPct val="0"/>
        </a:spcBef>
        <a:spcAft>
          <a:spcPct val="0"/>
        </a:spcAft>
        <a:defRPr sz="3400" b="1">
          <a:solidFill>
            <a:schemeClr val="tx2"/>
          </a:solidFill>
          <a:latin typeface="Foundry Sans" pitchFamily="2" charset="0"/>
        </a:defRPr>
      </a:lvl6pPr>
      <a:lvl7pPr marL="779252" algn="l" rtl="0" fontAlgn="base">
        <a:spcBef>
          <a:spcPct val="0"/>
        </a:spcBef>
        <a:spcAft>
          <a:spcPct val="0"/>
        </a:spcAft>
        <a:defRPr sz="3400" b="1">
          <a:solidFill>
            <a:schemeClr val="tx2"/>
          </a:solidFill>
          <a:latin typeface="Foundry Sans" pitchFamily="2" charset="0"/>
        </a:defRPr>
      </a:lvl7pPr>
      <a:lvl8pPr marL="1168878" algn="l" rtl="0" fontAlgn="base">
        <a:spcBef>
          <a:spcPct val="0"/>
        </a:spcBef>
        <a:spcAft>
          <a:spcPct val="0"/>
        </a:spcAft>
        <a:defRPr sz="3400" b="1">
          <a:solidFill>
            <a:schemeClr val="tx2"/>
          </a:solidFill>
          <a:latin typeface="Foundry Sans" pitchFamily="2" charset="0"/>
        </a:defRPr>
      </a:lvl8pPr>
      <a:lvl9pPr marL="1558503" algn="l" rtl="0" fontAlgn="base">
        <a:spcBef>
          <a:spcPct val="0"/>
        </a:spcBef>
        <a:spcAft>
          <a:spcPct val="0"/>
        </a:spcAft>
        <a:defRPr sz="3400" b="1">
          <a:solidFill>
            <a:schemeClr val="tx2"/>
          </a:solidFill>
          <a:latin typeface="Foundry Sans" pitchFamily="2" charset="0"/>
        </a:defRPr>
      </a:lvl9pPr>
    </p:titleStyle>
    <p:bodyStyle>
      <a:lvl1pPr marL="292100" indent="-292100" algn="l" rtl="0" eaLnBrk="0" fontAlgn="base" hangingPunct="0">
        <a:spcBef>
          <a:spcPct val="30000"/>
        </a:spcBef>
        <a:spcAft>
          <a:spcPct val="0"/>
        </a:spcAft>
        <a:defRPr sz="3400">
          <a:solidFill>
            <a:schemeClr val="tx1"/>
          </a:solidFill>
          <a:latin typeface="+mn-lt"/>
          <a:ea typeface="+mn-ea"/>
          <a:cs typeface="+mn-cs"/>
        </a:defRPr>
      </a:lvl1pPr>
      <a:lvl2pPr marL="323850" indent="-323850" algn="l" rtl="0" eaLnBrk="0" fontAlgn="base" hangingPunct="0">
        <a:spcBef>
          <a:spcPct val="30000"/>
        </a:spcBef>
        <a:spcAft>
          <a:spcPct val="0"/>
        </a:spcAft>
        <a:buClr>
          <a:schemeClr val="bg2"/>
        </a:buClr>
        <a:buChar char="•"/>
        <a:defRPr sz="3400">
          <a:solidFill>
            <a:schemeClr val="tx1"/>
          </a:solidFill>
          <a:latin typeface="+mn-lt"/>
        </a:defRPr>
      </a:lvl2pPr>
      <a:lvl3pPr marL="323850" indent="454025" algn="l" rtl="0" eaLnBrk="0" fontAlgn="base" hangingPunct="0">
        <a:spcBef>
          <a:spcPct val="20000"/>
        </a:spcBef>
        <a:spcAft>
          <a:spcPct val="0"/>
        </a:spcAft>
        <a:buClr>
          <a:schemeClr val="bg2"/>
        </a:buClr>
        <a:defRPr sz="3400">
          <a:solidFill>
            <a:schemeClr val="tx1"/>
          </a:solidFill>
          <a:latin typeface="+mn-lt"/>
        </a:defRPr>
      </a:lvl3pPr>
      <a:lvl4pPr marL="649288" indent="-32385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4pPr>
      <a:lvl5pPr marL="649288" indent="908050" algn="l" rtl="0" eaLnBrk="0" fontAlgn="base" hangingPunct="0">
        <a:spcBef>
          <a:spcPct val="10000"/>
        </a:spcBef>
        <a:spcAft>
          <a:spcPct val="0"/>
        </a:spcAft>
        <a:buFont typeface="Arial" panose="020B0604020202020204" pitchFamily="34" charset="0"/>
        <a:defRPr sz="2400">
          <a:solidFill>
            <a:schemeClr val="tx1"/>
          </a:solidFill>
          <a:latin typeface="+mn-lt"/>
        </a:defRPr>
      </a:lvl5pPr>
      <a:lvl6pPr marL="1039002" algn="l" rtl="0" fontAlgn="base">
        <a:spcBef>
          <a:spcPct val="10000"/>
        </a:spcBef>
        <a:spcAft>
          <a:spcPct val="0"/>
        </a:spcAft>
        <a:buFont typeface="Arial" charset="0"/>
        <a:defRPr sz="2400">
          <a:solidFill>
            <a:schemeClr val="tx1"/>
          </a:solidFill>
          <a:latin typeface="+mn-lt"/>
        </a:defRPr>
      </a:lvl6pPr>
      <a:lvl7pPr marL="1428628" algn="l" rtl="0" fontAlgn="base">
        <a:spcBef>
          <a:spcPct val="10000"/>
        </a:spcBef>
        <a:spcAft>
          <a:spcPct val="0"/>
        </a:spcAft>
        <a:buFont typeface="Arial" charset="0"/>
        <a:defRPr sz="2400">
          <a:solidFill>
            <a:schemeClr val="tx1"/>
          </a:solidFill>
          <a:latin typeface="+mn-lt"/>
        </a:defRPr>
      </a:lvl7pPr>
      <a:lvl8pPr marL="1818254" algn="l" rtl="0" fontAlgn="base">
        <a:spcBef>
          <a:spcPct val="10000"/>
        </a:spcBef>
        <a:spcAft>
          <a:spcPct val="0"/>
        </a:spcAft>
        <a:buFont typeface="Arial" charset="0"/>
        <a:defRPr sz="2400">
          <a:solidFill>
            <a:schemeClr val="tx1"/>
          </a:solidFill>
          <a:latin typeface="+mn-lt"/>
        </a:defRPr>
      </a:lvl8pPr>
      <a:lvl9pPr marL="2207880" algn="l" rtl="0" fontAlgn="base">
        <a:spcBef>
          <a:spcPct val="10000"/>
        </a:spcBef>
        <a:spcAft>
          <a:spcPct val="0"/>
        </a:spcAft>
        <a:buFont typeface="Arial" charset="0"/>
        <a:defRPr sz="2400">
          <a:solidFill>
            <a:schemeClr val="tx1"/>
          </a:solidFill>
          <a:latin typeface="+mn-lt"/>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B104DF1-2AF0-87FE-2E3F-14F7E12A55C7}"/>
              </a:ext>
            </a:extLst>
          </p:cNvPr>
          <p:cNvSpPr>
            <a:spLocks noGrp="1" noChangeArrowheads="1"/>
          </p:cNvSpPr>
          <p:nvPr>
            <p:ph type="title"/>
          </p:nvPr>
        </p:nvSpPr>
        <p:spPr bwMode="auto">
          <a:xfrm>
            <a:off x="4549775" y="701675"/>
            <a:ext cx="42529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27514A96-786D-5532-1057-24EAC8DE9BCD}"/>
              </a:ext>
            </a:extLst>
          </p:cNvPr>
          <p:cNvSpPr>
            <a:spLocks noGrp="1" noChangeArrowheads="1"/>
          </p:cNvSpPr>
          <p:nvPr>
            <p:ph type="body" idx="1"/>
          </p:nvPr>
        </p:nvSpPr>
        <p:spPr bwMode="auto">
          <a:xfrm>
            <a:off x="4549775" y="1457325"/>
            <a:ext cx="4252913"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76" name="Picture 11" descr="LFB_logo_CMYK">
            <a:extLst>
              <a:ext uri="{FF2B5EF4-FFF2-40B4-BE49-F238E27FC236}">
                <a16:creationId xmlns:a16="http://schemas.microsoft.com/office/drawing/2014/main" id="{80B4D4B6-8E17-52F9-C3D3-571FA44EBD2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85113" y="4551363"/>
            <a:ext cx="10795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31"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l" rtl="0" eaLnBrk="0" fontAlgn="base" hangingPunct="0">
        <a:spcBef>
          <a:spcPct val="0"/>
        </a:spcBef>
        <a:spcAft>
          <a:spcPct val="0"/>
        </a:spcAft>
        <a:defRPr sz="3400" b="1">
          <a:solidFill>
            <a:schemeClr val="tx2"/>
          </a:solidFill>
          <a:latin typeface="+mj-lt"/>
          <a:ea typeface="+mj-ea"/>
          <a:cs typeface="+mj-cs"/>
        </a:defRPr>
      </a:lvl1pPr>
      <a:lvl2pPr algn="l" rtl="0" eaLnBrk="0" fontAlgn="base" hangingPunct="0">
        <a:spcBef>
          <a:spcPct val="0"/>
        </a:spcBef>
        <a:spcAft>
          <a:spcPct val="0"/>
        </a:spcAft>
        <a:defRPr sz="3400" b="1">
          <a:solidFill>
            <a:schemeClr val="tx2"/>
          </a:solidFill>
          <a:latin typeface="Foundry Sans" pitchFamily="2" charset="0"/>
        </a:defRPr>
      </a:lvl2pPr>
      <a:lvl3pPr algn="l" rtl="0" eaLnBrk="0" fontAlgn="base" hangingPunct="0">
        <a:spcBef>
          <a:spcPct val="0"/>
        </a:spcBef>
        <a:spcAft>
          <a:spcPct val="0"/>
        </a:spcAft>
        <a:defRPr sz="3400" b="1">
          <a:solidFill>
            <a:schemeClr val="tx2"/>
          </a:solidFill>
          <a:latin typeface="Foundry Sans" pitchFamily="2" charset="0"/>
        </a:defRPr>
      </a:lvl3pPr>
      <a:lvl4pPr algn="l" rtl="0" eaLnBrk="0" fontAlgn="base" hangingPunct="0">
        <a:spcBef>
          <a:spcPct val="0"/>
        </a:spcBef>
        <a:spcAft>
          <a:spcPct val="0"/>
        </a:spcAft>
        <a:defRPr sz="3400" b="1">
          <a:solidFill>
            <a:schemeClr val="tx2"/>
          </a:solidFill>
          <a:latin typeface="Foundry Sans" pitchFamily="2" charset="0"/>
        </a:defRPr>
      </a:lvl4pPr>
      <a:lvl5pPr algn="l" rtl="0" eaLnBrk="0" fontAlgn="base" hangingPunct="0">
        <a:spcBef>
          <a:spcPct val="0"/>
        </a:spcBef>
        <a:spcAft>
          <a:spcPct val="0"/>
        </a:spcAft>
        <a:defRPr sz="3400" b="1">
          <a:solidFill>
            <a:schemeClr val="tx2"/>
          </a:solidFill>
          <a:latin typeface="Foundry Sans" pitchFamily="2" charset="0"/>
        </a:defRPr>
      </a:lvl5pPr>
      <a:lvl6pPr marL="389626" algn="l" rtl="0" fontAlgn="base">
        <a:spcBef>
          <a:spcPct val="0"/>
        </a:spcBef>
        <a:spcAft>
          <a:spcPct val="0"/>
        </a:spcAft>
        <a:defRPr sz="3400" b="1">
          <a:solidFill>
            <a:schemeClr val="tx2"/>
          </a:solidFill>
          <a:latin typeface="Foundry Sans" pitchFamily="2" charset="0"/>
        </a:defRPr>
      </a:lvl6pPr>
      <a:lvl7pPr marL="779252" algn="l" rtl="0" fontAlgn="base">
        <a:spcBef>
          <a:spcPct val="0"/>
        </a:spcBef>
        <a:spcAft>
          <a:spcPct val="0"/>
        </a:spcAft>
        <a:defRPr sz="3400" b="1">
          <a:solidFill>
            <a:schemeClr val="tx2"/>
          </a:solidFill>
          <a:latin typeface="Foundry Sans" pitchFamily="2" charset="0"/>
        </a:defRPr>
      </a:lvl7pPr>
      <a:lvl8pPr marL="1168878" algn="l" rtl="0" fontAlgn="base">
        <a:spcBef>
          <a:spcPct val="0"/>
        </a:spcBef>
        <a:spcAft>
          <a:spcPct val="0"/>
        </a:spcAft>
        <a:defRPr sz="3400" b="1">
          <a:solidFill>
            <a:schemeClr val="tx2"/>
          </a:solidFill>
          <a:latin typeface="Foundry Sans" pitchFamily="2" charset="0"/>
        </a:defRPr>
      </a:lvl8pPr>
      <a:lvl9pPr marL="1558503" algn="l" rtl="0" fontAlgn="base">
        <a:spcBef>
          <a:spcPct val="0"/>
        </a:spcBef>
        <a:spcAft>
          <a:spcPct val="0"/>
        </a:spcAft>
        <a:defRPr sz="3400" b="1">
          <a:solidFill>
            <a:schemeClr val="tx2"/>
          </a:solidFill>
          <a:latin typeface="Foundry Sans" pitchFamily="2" charset="0"/>
        </a:defRPr>
      </a:lvl9pPr>
    </p:titleStyle>
    <p:bodyStyle>
      <a:lvl1pPr marL="292100" indent="-292100" algn="l" rtl="0" eaLnBrk="0" fontAlgn="base" hangingPunct="0">
        <a:spcBef>
          <a:spcPct val="30000"/>
        </a:spcBef>
        <a:spcAft>
          <a:spcPct val="0"/>
        </a:spcAft>
        <a:defRPr sz="3400">
          <a:solidFill>
            <a:schemeClr val="tx1"/>
          </a:solidFill>
          <a:latin typeface="+mn-lt"/>
          <a:ea typeface="+mn-ea"/>
          <a:cs typeface="+mn-cs"/>
        </a:defRPr>
      </a:lvl1pPr>
      <a:lvl2pPr marL="323850" indent="-323850" algn="l" rtl="0" eaLnBrk="0" fontAlgn="base" hangingPunct="0">
        <a:spcBef>
          <a:spcPct val="30000"/>
        </a:spcBef>
        <a:spcAft>
          <a:spcPct val="0"/>
        </a:spcAft>
        <a:buClr>
          <a:schemeClr val="bg2"/>
        </a:buClr>
        <a:buChar char="•"/>
        <a:defRPr sz="3400">
          <a:solidFill>
            <a:schemeClr val="tx1"/>
          </a:solidFill>
          <a:latin typeface="+mn-lt"/>
        </a:defRPr>
      </a:lvl2pPr>
      <a:lvl3pPr marL="323850" indent="454025" algn="l" rtl="0" eaLnBrk="0" fontAlgn="base" hangingPunct="0">
        <a:spcBef>
          <a:spcPct val="20000"/>
        </a:spcBef>
        <a:spcAft>
          <a:spcPct val="0"/>
        </a:spcAft>
        <a:buClr>
          <a:schemeClr val="bg2"/>
        </a:buClr>
        <a:defRPr sz="3400">
          <a:solidFill>
            <a:schemeClr val="tx1"/>
          </a:solidFill>
          <a:latin typeface="+mn-lt"/>
        </a:defRPr>
      </a:lvl3pPr>
      <a:lvl4pPr marL="649288" indent="-32385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4pPr>
      <a:lvl5pPr marL="649288" indent="908050" algn="l" rtl="0" eaLnBrk="0" fontAlgn="base" hangingPunct="0">
        <a:spcBef>
          <a:spcPct val="10000"/>
        </a:spcBef>
        <a:spcAft>
          <a:spcPct val="0"/>
        </a:spcAft>
        <a:buFont typeface="Arial" panose="020B0604020202020204" pitchFamily="34" charset="0"/>
        <a:defRPr sz="2400">
          <a:solidFill>
            <a:schemeClr val="tx1"/>
          </a:solidFill>
          <a:latin typeface="+mn-lt"/>
        </a:defRPr>
      </a:lvl5pPr>
      <a:lvl6pPr marL="1039002" algn="l" rtl="0" fontAlgn="base">
        <a:spcBef>
          <a:spcPct val="10000"/>
        </a:spcBef>
        <a:spcAft>
          <a:spcPct val="0"/>
        </a:spcAft>
        <a:buFont typeface="Arial" charset="0"/>
        <a:defRPr sz="2400">
          <a:solidFill>
            <a:schemeClr val="tx1"/>
          </a:solidFill>
          <a:latin typeface="+mn-lt"/>
        </a:defRPr>
      </a:lvl6pPr>
      <a:lvl7pPr marL="1428628" algn="l" rtl="0" fontAlgn="base">
        <a:spcBef>
          <a:spcPct val="10000"/>
        </a:spcBef>
        <a:spcAft>
          <a:spcPct val="0"/>
        </a:spcAft>
        <a:buFont typeface="Arial" charset="0"/>
        <a:defRPr sz="2400">
          <a:solidFill>
            <a:schemeClr val="tx1"/>
          </a:solidFill>
          <a:latin typeface="+mn-lt"/>
        </a:defRPr>
      </a:lvl7pPr>
      <a:lvl8pPr marL="1818254" algn="l" rtl="0" fontAlgn="base">
        <a:spcBef>
          <a:spcPct val="10000"/>
        </a:spcBef>
        <a:spcAft>
          <a:spcPct val="0"/>
        </a:spcAft>
        <a:buFont typeface="Arial" charset="0"/>
        <a:defRPr sz="2400">
          <a:solidFill>
            <a:schemeClr val="tx1"/>
          </a:solidFill>
          <a:latin typeface="+mn-lt"/>
        </a:defRPr>
      </a:lvl8pPr>
      <a:lvl9pPr marL="2207880" algn="l" rtl="0" fontAlgn="base">
        <a:spcBef>
          <a:spcPct val="10000"/>
        </a:spcBef>
        <a:spcAft>
          <a:spcPct val="0"/>
        </a:spcAft>
        <a:buFont typeface="Arial" charset="0"/>
        <a:defRPr sz="2400">
          <a:solidFill>
            <a:schemeClr val="tx1"/>
          </a:solidFill>
          <a:latin typeface="+mn-lt"/>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0C14C2A-A9D1-E2DA-09E2-06AC669DABD3}"/>
              </a:ext>
            </a:extLst>
          </p:cNvPr>
          <p:cNvSpPr>
            <a:spLocks noGrp="1" noChangeArrowheads="1"/>
          </p:cNvSpPr>
          <p:nvPr>
            <p:ph type="title"/>
          </p:nvPr>
        </p:nvSpPr>
        <p:spPr bwMode="auto">
          <a:xfrm>
            <a:off x="4549775" y="701675"/>
            <a:ext cx="42529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ctr" anchorCtr="0" compatLnSpc="1">
            <a:prstTxWarp prst="textNoShape">
              <a:avLst/>
            </a:prstTxWarp>
          </a:bodyPr>
          <a:lstStyle/>
          <a:p>
            <a:pPr lvl="0"/>
            <a:r>
              <a:rPr lang="en-GB" altLang="en-US"/>
              <a:t>Click to edit Master title style</a:t>
            </a:r>
          </a:p>
        </p:txBody>
      </p:sp>
      <p:sp>
        <p:nvSpPr>
          <p:cNvPr id="5123" name="Rectangle 3">
            <a:extLst>
              <a:ext uri="{FF2B5EF4-FFF2-40B4-BE49-F238E27FC236}">
                <a16:creationId xmlns:a16="http://schemas.microsoft.com/office/drawing/2014/main" id="{15C868FC-6BD8-F3CF-1B70-BE96C871E7AC}"/>
              </a:ext>
            </a:extLst>
          </p:cNvPr>
          <p:cNvSpPr>
            <a:spLocks noGrp="1" noChangeArrowheads="1"/>
          </p:cNvSpPr>
          <p:nvPr>
            <p:ph type="body" idx="1"/>
          </p:nvPr>
        </p:nvSpPr>
        <p:spPr bwMode="auto">
          <a:xfrm>
            <a:off x="4549775" y="1457325"/>
            <a:ext cx="4252913"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5124" name="Picture 11" descr="LFB_logo_CMYK">
            <a:extLst>
              <a:ext uri="{FF2B5EF4-FFF2-40B4-BE49-F238E27FC236}">
                <a16:creationId xmlns:a16="http://schemas.microsoft.com/office/drawing/2014/main" id="{62BC015F-D7CB-C7D8-A7A4-973E9FF39E4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89888" y="4516438"/>
            <a:ext cx="8302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32" r:id="rId1"/>
    <p:sldLayoutId id="2147485220" r:id="rId2"/>
    <p:sldLayoutId id="2147485221" r:id="rId3"/>
    <p:sldLayoutId id="2147485222" r:id="rId4"/>
    <p:sldLayoutId id="2147485223" r:id="rId5"/>
    <p:sldLayoutId id="2147485224" r:id="rId6"/>
    <p:sldLayoutId id="2147485225" r:id="rId7"/>
    <p:sldLayoutId id="2147485226" r:id="rId8"/>
    <p:sldLayoutId id="2147485227" r:id="rId9"/>
    <p:sldLayoutId id="2147485228" r:id="rId10"/>
    <p:sldLayoutId id="2147485229" r:id="rId11"/>
  </p:sldLayoutIdLst>
  <p:txStyles>
    <p:titleStyle>
      <a:lvl1pPr algn="l" rtl="0" eaLnBrk="0" fontAlgn="base" hangingPunct="0">
        <a:spcBef>
          <a:spcPct val="0"/>
        </a:spcBef>
        <a:spcAft>
          <a:spcPct val="0"/>
        </a:spcAft>
        <a:defRPr sz="3400" b="1">
          <a:solidFill>
            <a:schemeClr val="tx2"/>
          </a:solidFill>
          <a:latin typeface="+mj-lt"/>
          <a:ea typeface="+mj-ea"/>
          <a:cs typeface="+mj-cs"/>
        </a:defRPr>
      </a:lvl1pPr>
      <a:lvl2pPr algn="l" rtl="0" eaLnBrk="0" fontAlgn="base" hangingPunct="0">
        <a:spcBef>
          <a:spcPct val="0"/>
        </a:spcBef>
        <a:spcAft>
          <a:spcPct val="0"/>
        </a:spcAft>
        <a:defRPr sz="3400" b="1">
          <a:solidFill>
            <a:schemeClr val="tx2"/>
          </a:solidFill>
          <a:latin typeface="Foundry Sans" pitchFamily="2" charset="0"/>
        </a:defRPr>
      </a:lvl2pPr>
      <a:lvl3pPr algn="l" rtl="0" eaLnBrk="0" fontAlgn="base" hangingPunct="0">
        <a:spcBef>
          <a:spcPct val="0"/>
        </a:spcBef>
        <a:spcAft>
          <a:spcPct val="0"/>
        </a:spcAft>
        <a:defRPr sz="3400" b="1">
          <a:solidFill>
            <a:schemeClr val="tx2"/>
          </a:solidFill>
          <a:latin typeface="Foundry Sans" pitchFamily="2" charset="0"/>
        </a:defRPr>
      </a:lvl3pPr>
      <a:lvl4pPr algn="l" rtl="0" eaLnBrk="0" fontAlgn="base" hangingPunct="0">
        <a:spcBef>
          <a:spcPct val="0"/>
        </a:spcBef>
        <a:spcAft>
          <a:spcPct val="0"/>
        </a:spcAft>
        <a:defRPr sz="3400" b="1">
          <a:solidFill>
            <a:schemeClr val="tx2"/>
          </a:solidFill>
          <a:latin typeface="Foundry Sans" pitchFamily="2" charset="0"/>
        </a:defRPr>
      </a:lvl4pPr>
      <a:lvl5pPr algn="l" rtl="0" eaLnBrk="0" fontAlgn="base" hangingPunct="0">
        <a:spcBef>
          <a:spcPct val="0"/>
        </a:spcBef>
        <a:spcAft>
          <a:spcPct val="0"/>
        </a:spcAft>
        <a:defRPr sz="3400" b="1">
          <a:solidFill>
            <a:schemeClr val="tx2"/>
          </a:solidFill>
          <a:latin typeface="Foundry Sans" pitchFamily="2" charset="0"/>
        </a:defRPr>
      </a:lvl5pPr>
      <a:lvl6pPr marL="389626" algn="l" rtl="0" fontAlgn="base">
        <a:spcBef>
          <a:spcPct val="0"/>
        </a:spcBef>
        <a:spcAft>
          <a:spcPct val="0"/>
        </a:spcAft>
        <a:defRPr sz="3400" b="1">
          <a:solidFill>
            <a:schemeClr val="tx2"/>
          </a:solidFill>
          <a:latin typeface="Foundry Sans" pitchFamily="2" charset="0"/>
        </a:defRPr>
      </a:lvl6pPr>
      <a:lvl7pPr marL="779252" algn="l" rtl="0" fontAlgn="base">
        <a:spcBef>
          <a:spcPct val="0"/>
        </a:spcBef>
        <a:spcAft>
          <a:spcPct val="0"/>
        </a:spcAft>
        <a:defRPr sz="3400" b="1">
          <a:solidFill>
            <a:schemeClr val="tx2"/>
          </a:solidFill>
          <a:latin typeface="Foundry Sans" pitchFamily="2" charset="0"/>
        </a:defRPr>
      </a:lvl7pPr>
      <a:lvl8pPr marL="1168878" algn="l" rtl="0" fontAlgn="base">
        <a:spcBef>
          <a:spcPct val="0"/>
        </a:spcBef>
        <a:spcAft>
          <a:spcPct val="0"/>
        </a:spcAft>
        <a:defRPr sz="3400" b="1">
          <a:solidFill>
            <a:schemeClr val="tx2"/>
          </a:solidFill>
          <a:latin typeface="Foundry Sans" pitchFamily="2" charset="0"/>
        </a:defRPr>
      </a:lvl8pPr>
      <a:lvl9pPr marL="1558503" algn="l" rtl="0" fontAlgn="base">
        <a:spcBef>
          <a:spcPct val="0"/>
        </a:spcBef>
        <a:spcAft>
          <a:spcPct val="0"/>
        </a:spcAft>
        <a:defRPr sz="3400" b="1">
          <a:solidFill>
            <a:schemeClr val="tx2"/>
          </a:solidFill>
          <a:latin typeface="Foundry Sans" pitchFamily="2" charset="0"/>
        </a:defRPr>
      </a:lvl9pPr>
    </p:titleStyle>
    <p:bodyStyle>
      <a:lvl1pPr marL="292100" indent="-292100" algn="l" rtl="0" eaLnBrk="0" fontAlgn="base" hangingPunct="0">
        <a:spcBef>
          <a:spcPct val="30000"/>
        </a:spcBef>
        <a:spcAft>
          <a:spcPct val="0"/>
        </a:spcAft>
        <a:defRPr sz="3400">
          <a:solidFill>
            <a:schemeClr val="tx1"/>
          </a:solidFill>
          <a:latin typeface="+mn-lt"/>
          <a:ea typeface="+mn-ea"/>
          <a:cs typeface="+mn-cs"/>
        </a:defRPr>
      </a:lvl1pPr>
      <a:lvl2pPr marL="323850" indent="-323850" algn="l" rtl="0" eaLnBrk="0" fontAlgn="base" hangingPunct="0">
        <a:spcBef>
          <a:spcPct val="30000"/>
        </a:spcBef>
        <a:spcAft>
          <a:spcPct val="0"/>
        </a:spcAft>
        <a:buClr>
          <a:schemeClr val="bg2"/>
        </a:buClr>
        <a:buChar char="•"/>
        <a:defRPr sz="3400">
          <a:solidFill>
            <a:schemeClr val="tx1"/>
          </a:solidFill>
          <a:latin typeface="+mn-lt"/>
        </a:defRPr>
      </a:lvl2pPr>
      <a:lvl3pPr marL="323850" indent="454025" algn="l" rtl="0" eaLnBrk="0" fontAlgn="base" hangingPunct="0">
        <a:spcBef>
          <a:spcPct val="20000"/>
        </a:spcBef>
        <a:spcAft>
          <a:spcPct val="0"/>
        </a:spcAft>
        <a:buClr>
          <a:schemeClr val="bg2"/>
        </a:buClr>
        <a:defRPr sz="3400">
          <a:solidFill>
            <a:schemeClr val="tx1"/>
          </a:solidFill>
          <a:latin typeface="+mn-lt"/>
        </a:defRPr>
      </a:lvl3pPr>
      <a:lvl4pPr marL="649288" indent="-32385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4pPr>
      <a:lvl5pPr marL="649288" indent="908050" algn="l" rtl="0" eaLnBrk="0" fontAlgn="base" hangingPunct="0">
        <a:spcBef>
          <a:spcPct val="10000"/>
        </a:spcBef>
        <a:spcAft>
          <a:spcPct val="0"/>
        </a:spcAft>
        <a:buFont typeface="Arial" panose="020B0604020202020204" pitchFamily="34" charset="0"/>
        <a:defRPr sz="2400">
          <a:solidFill>
            <a:schemeClr val="tx1"/>
          </a:solidFill>
          <a:latin typeface="+mn-lt"/>
        </a:defRPr>
      </a:lvl5pPr>
      <a:lvl6pPr marL="1039002" algn="l" rtl="0" fontAlgn="base">
        <a:spcBef>
          <a:spcPct val="10000"/>
        </a:spcBef>
        <a:spcAft>
          <a:spcPct val="0"/>
        </a:spcAft>
        <a:buFont typeface="Arial" charset="0"/>
        <a:defRPr sz="2400">
          <a:solidFill>
            <a:schemeClr val="tx1"/>
          </a:solidFill>
          <a:latin typeface="+mn-lt"/>
        </a:defRPr>
      </a:lvl6pPr>
      <a:lvl7pPr marL="1428628" algn="l" rtl="0" fontAlgn="base">
        <a:spcBef>
          <a:spcPct val="10000"/>
        </a:spcBef>
        <a:spcAft>
          <a:spcPct val="0"/>
        </a:spcAft>
        <a:buFont typeface="Arial" charset="0"/>
        <a:defRPr sz="2400">
          <a:solidFill>
            <a:schemeClr val="tx1"/>
          </a:solidFill>
          <a:latin typeface="+mn-lt"/>
        </a:defRPr>
      </a:lvl7pPr>
      <a:lvl8pPr marL="1818254" algn="l" rtl="0" fontAlgn="base">
        <a:spcBef>
          <a:spcPct val="10000"/>
        </a:spcBef>
        <a:spcAft>
          <a:spcPct val="0"/>
        </a:spcAft>
        <a:buFont typeface="Arial" charset="0"/>
        <a:defRPr sz="2400">
          <a:solidFill>
            <a:schemeClr val="tx1"/>
          </a:solidFill>
          <a:latin typeface="+mn-lt"/>
        </a:defRPr>
      </a:lvl8pPr>
      <a:lvl9pPr marL="2207880" algn="l" rtl="0" fontAlgn="base">
        <a:spcBef>
          <a:spcPct val="10000"/>
        </a:spcBef>
        <a:spcAft>
          <a:spcPct val="0"/>
        </a:spcAft>
        <a:buFont typeface="Arial" charset="0"/>
        <a:defRPr sz="2400">
          <a:solidFill>
            <a:schemeClr val="tx1"/>
          </a:solidFill>
          <a:latin typeface="+mn-lt"/>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cid:AD870441-722C-448B-B04C-0A311F8D7831" TargetMode="External"/><Relationship Id="rId5" Type="http://schemas.openxmlformats.org/officeDocument/2006/relationships/image" Target="../media/image43.jpeg"/><Relationship Id="rId4" Type="http://schemas.openxmlformats.org/officeDocument/2006/relationships/image" Target="cid:17F65264-4088-4D2C-8E6A-FE03390A080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cid:F25A7A0C-8400-4856-949D-AC5ECB4AAA6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cid:716E68E8-7D5C-44F4-9CA3-F2A3A7F520D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5C4432-C538-D613-0BC7-4E973909431F}"/>
              </a:ext>
            </a:extLst>
          </p:cNvPr>
          <p:cNvSpPr>
            <a:spLocks noGrp="1"/>
          </p:cNvSpPr>
          <p:nvPr>
            <p:ph type="ctrTitle"/>
          </p:nvPr>
        </p:nvSpPr>
        <p:spPr>
          <a:xfrm>
            <a:off x="265113" y="1592263"/>
            <a:ext cx="8637587" cy="1619250"/>
          </a:xfrm>
        </p:spPr>
        <p:txBody>
          <a:bodyPr/>
          <a:lstStyle/>
          <a:p>
            <a:pPr>
              <a:defRPr/>
            </a:pPr>
            <a:r>
              <a:rPr lang="en-GB" sz="2900" dirty="0"/>
              <a:t>Fire Contaminants ‘Healthy in healthy out’– London Fire Brigade</a:t>
            </a:r>
            <a:endParaRPr lang="en-GB" altLang="en-US" sz="2900" dirty="0"/>
          </a:p>
        </p:txBody>
      </p:sp>
      <p:sp>
        <p:nvSpPr>
          <p:cNvPr id="8194" name="Subtitle 2">
            <a:extLst>
              <a:ext uri="{FF2B5EF4-FFF2-40B4-BE49-F238E27FC236}">
                <a16:creationId xmlns:a16="http://schemas.microsoft.com/office/drawing/2014/main" id="{3292303E-1D7E-E781-EDA5-01EAFB12FB9F}"/>
              </a:ext>
            </a:extLst>
          </p:cNvPr>
          <p:cNvSpPr>
            <a:spLocks noGrp="1"/>
          </p:cNvSpPr>
          <p:nvPr>
            <p:ph type="subTitle" idx="1"/>
          </p:nvPr>
        </p:nvSpPr>
        <p:spPr>
          <a:xfrm>
            <a:off x="265113" y="3211513"/>
            <a:ext cx="8637587" cy="647700"/>
          </a:xfrm>
        </p:spPr>
        <p:txBody>
          <a:bodyPr/>
          <a:lstStyle/>
          <a:p>
            <a:r>
              <a:rPr lang="en-GB" altLang="en-US" sz="1100"/>
              <a:t> Version 1.0</a:t>
            </a:r>
            <a:endParaRPr lang="en-GB" altLang="en-US" sz="1100">
              <a:solidFill>
                <a:srgbClr val="FFC000"/>
              </a:solidFill>
            </a:endParaRPr>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51368-576E-5E8E-BB57-A2799FDA703F}"/>
              </a:ext>
            </a:extLst>
          </p:cNvPr>
          <p:cNvSpPr>
            <a:spLocks noGrp="1"/>
          </p:cNvSpPr>
          <p:nvPr>
            <p:ph type="title"/>
          </p:nvPr>
        </p:nvSpPr>
        <p:spPr>
          <a:xfrm>
            <a:off x="796925" y="701675"/>
            <a:ext cx="7008813" cy="530225"/>
          </a:xfrm>
        </p:spPr>
        <p:txBody>
          <a:bodyPr wrap="square" anchor="ctr">
            <a:normAutofit fontScale="90000"/>
          </a:bodyPr>
          <a:lstStyle/>
          <a:p>
            <a:pPr>
              <a:lnSpc>
                <a:spcPct val="90000"/>
              </a:lnSpc>
            </a:pPr>
            <a:r>
              <a:rPr lang="en-GB" sz="3200"/>
              <a:t>Key Points? - What is the definition of done? </a:t>
            </a:r>
            <a:br>
              <a:rPr lang="en-GB" sz="3200"/>
            </a:br>
            <a:endParaRPr lang="en-GB" sz="2900"/>
          </a:p>
        </p:txBody>
      </p:sp>
      <p:sp>
        <p:nvSpPr>
          <p:cNvPr id="3" name="Content Placeholder 2">
            <a:extLst>
              <a:ext uri="{FF2B5EF4-FFF2-40B4-BE49-F238E27FC236}">
                <a16:creationId xmlns:a16="http://schemas.microsoft.com/office/drawing/2014/main" id="{3DDFC153-FB15-5E74-F0D0-3F1F2569F35D}"/>
              </a:ext>
            </a:extLst>
          </p:cNvPr>
          <p:cNvSpPr>
            <a:spLocks noGrp="1"/>
          </p:cNvSpPr>
          <p:nvPr>
            <p:ph sz="half" idx="1"/>
          </p:nvPr>
        </p:nvSpPr>
        <p:spPr>
          <a:xfrm>
            <a:off x="797169" y="1231899"/>
            <a:ext cx="5539836" cy="4091467"/>
          </a:xfrm>
        </p:spPr>
        <p:txBody>
          <a:bodyPr wrap="square" anchor="t">
            <a:normAutofit/>
          </a:bodyPr>
          <a:lstStyle/>
          <a:p>
            <a:pPr marL="571500" indent="-571500">
              <a:lnSpc>
                <a:spcPct val="90000"/>
              </a:lnSpc>
              <a:buFont typeface="Arial" panose="020B0604020202020204" pitchFamily="34" charset="0"/>
              <a:buChar char="•"/>
            </a:pPr>
            <a:r>
              <a:rPr lang="en-GB" sz="1400" b="1"/>
              <a:t>Who is affect the most? </a:t>
            </a:r>
            <a:r>
              <a:rPr lang="en-GB" sz="1400"/>
              <a:t>Through exposure FF – FI – FBT - Public</a:t>
            </a:r>
          </a:p>
          <a:p>
            <a:pPr marL="571500" indent="-571500">
              <a:lnSpc>
                <a:spcPct val="90000"/>
              </a:lnSpc>
              <a:buFont typeface="Arial" panose="020B0604020202020204" pitchFamily="34" charset="0"/>
              <a:buChar char="•"/>
            </a:pPr>
            <a:endParaRPr lang="en-GB" sz="1400"/>
          </a:p>
          <a:p>
            <a:pPr marL="571500" indent="-571500">
              <a:lnSpc>
                <a:spcPct val="90000"/>
              </a:lnSpc>
              <a:buFont typeface="Arial" panose="020B0604020202020204" pitchFamily="34" charset="0"/>
              <a:buChar char="•"/>
            </a:pPr>
            <a:r>
              <a:rPr lang="en-GB" sz="1400"/>
              <a:t>What is the </a:t>
            </a:r>
            <a:r>
              <a:rPr lang="en-GB" sz="1400" b="1"/>
              <a:t>risk appetite </a:t>
            </a:r>
            <a:r>
              <a:rPr lang="en-GB" sz="1400"/>
              <a:t>of the service?</a:t>
            </a:r>
          </a:p>
          <a:p>
            <a:pPr marL="571500" indent="-571500">
              <a:lnSpc>
                <a:spcPct val="90000"/>
              </a:lnSpc>
              <a:buFont typeface="Arial" panose="020B0604020202020204" pitchFamily="34" charset="0"/>
              <a:buChar char="•"/>
            </a:pPr>
            <a:endParaRPr lang="en-GB" sz="1400"/>
          </a:p>
          <a:p>
            <a:pPr marL="571500" indent="-571500">
              <a:lnSpc>
                <a:spcPct val="90000"/>
              </a:lnSpc>
              <a:buFont typeface="Arial" panose="020B0604020202020204" pitchFamily="34" charset="0"/>
              <a:buChar char="•"/>
            </a:pPr>
            <a:r>
              <a:rPr lang="en-GB" sz="1400" b="1"/>
              <a:t>What is unknown? </a:t>
            </a:r>
            <a:r>
              <a:rPr lang="en-GB" sz="1400"/>
              <a:t>PPE protection/ exposure levels</a:t>
            </a:r>
          </a:p>
          <a:p>
            <a:pPr marL="571500" indent="-571500">
              <a:lnSpc>
                <a:spcPct val="90000"/>
              </a:lnSpc>
              <a:buFont typeface="Arial" panose="020B0604020202020204" pitchFamily="34" charset="0"/>
              <a:buChar char="•"/>
            </a:pPr>
            <a:endParaRPr lang="en-GB" sz="1400"/>
          </a:p>
          <a:p>
            <a:pPr marL="571500" indent="-571500">
              <a:lnSpc>
                <a:spcPct val="90000"/>
              </a:lnSpc>
              <a:buFont typeface="Arial" panose="020B0604020202020204" pitchFamily="34" charset="0"/>
              <a:buChar char="•"/>
            </a:pPr>
            <a:r>
              <a:rPr lang="en-GB" sz="1400"/>
              <a:t>What is the greatest bang for buck reduction of fire contaminants, with tightening budget? </a:t>
            </a:r>
          </a:p>
          <a:p>
            <a:pPr marL="571500" indent="-571500">
              <a:lnSpc>
                <a:spcPct val="90000"/>
              </a:lnSpc>
              <a:buFont typeface="Arial" panose="020B0604020202020204" pitchFamily="34" charset="0"/>
              <a:buChar char="•"/>
            </a:pPr>
            <a:endParaRPr lang="en-GB" sz="1400"/>
          </a:p>
          <a:p>
            <a:pPr marL="571500" indent="-571500">
              <a:lnSpc>
                <a:spcPct val="90000"/>
              </a:lnSpc>
              <a:buFont typeface="Arial" panose="020B0604020202020204" pitchFamily="34" charset="0"/>
              <a:buChar char="•"/>
            </a:pPr>
            <a:r>
              <a:rPr lang="en-GB" sz="1400">
                <a:effectLst/>
              </a:rPr>
              <a:t>Is the UK currently aligned with other FRS across the world?</a:t>
            </a:r>
          </a:p>
          <a:p>
            <a:pPr marL="0" indent="0">
              <a:lnSpc>
                <a:spcPct val="90000"/>
              </a:lnSpc>
            </a:pPr>
            <a:r>
              <a:rPr lang="en-GB" sz="1400">
                <a:effectLst/>
              </a:rPr>
              <a:t> </a:t>
            </a:r>
          </a:p>
          <a:p>
            <a:pPr marL="571500" indent="-571500">
              <a:lnSpc>
                <a:spcPct val="90000"/>
              </a:lnSpc>
              <a:buFont typeface="Arial" panose="020B0604020202020204" pitchFamily="34" charset="0"/>
              <a:buChar char="•"/>
            </a:pPr>
            <a:r>
              <a:rPr lang="en-GB" sz="1400"/>
              <a:t>Does answering one fire contaminants question, consequently, ask five more or a  further risk? </a:t>
            </a:r>
            <a:r>
              <a:rPr lang="en-GB" sz="1400" b="1"/>
              <a:t>Incident command</a:t>
            </a:r>
          </a:p>
          <a:p>
            <a:pPr marL="0" indent="0">
              <a:lnSpc>
                <a:spcPct val="90000"/>
              </a:lnSpc>
            </a:pPr>
            <a:endParaRPr lang="en-GB" sz="1400"/>
          </a:p>
          <a:p>
            <a:pPr marL="571500" indent="-571500">
              <a:lnSpc>
                <a:spcPct val="90000"/>
              </a:lnSpc>
              <a:buFont typeface="Arial" panose="020B0604020202020204" pitchFamily="34" charset="0"/>
              <a:buChar char="•"/>
            </a:pPr>
            <a:r>
              <a:rPr lang="en-GB" sz="1400">
                <a:effectLst/>
              </a:rPr>
              <a:t>Are you p</a:t>
            </a:r>
            <a:r>
              <a:rPr lang="en-GB" sz="1400"/>
              <a:t>roviding </a:t>
            </a:r>
            <a:r>
              <a:rPr lang="en-GB" sz="1400" b="1"/>
              <a:t>proportionate risk control? </a:t>
            </a:r>
            <a:r>
              <a:rPr lang="en-GB" sz="1400"/>
              <a:t>Still have a job to do? – </a:t>
            </a:r>
            <a:r>
              <a:rPr lang="en-GB" sz="1400" b="1"/>
              <a:t>Future Fire fighter</a:t>
            </a:r>
            <a:endParaRPr lang="en-GB" sz="1400" b="1">
              <a:effectLst/>
            </a:endParaRPr>
          </a:p>
          <a:p>
            <a:pPr>
              <a:lnSpc>
                <a:spcPct val="90000"/>
              </a:lnSpc>
            </a:pPr>
            <a:endParaRPr lang="en-GB"/>
          </a:p>
        </p:txBody>
      </p:sp>
      <p:pic>
        <p:nvPicPr>
          <p:cNvPr id="1026" name="Picture 2" descr="What is a “Definition of Done” in software and why you need it for alignment">
            <a:extLst>
              <a:ext uri="{FF2B5EF4-FFF2-40B4-BE49-F238E27FC236}">
                <a16:creationId xmlns:a16="http://schemas.microsoft.com/office/drawing/2014/main" id="{B5247616-1D93-3C81-88CC-04627D93CC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9404" y="2041451"/>
            <a:ext cx="2657338" cy="1216612"/>
          </a:xfrm>
          <a:prstGeom prst="rect">
            <a:avLst/>
          </a:prstGeom>
          <a:solidFill>
            <a:srgbClr val="FFFFFF"/>
          </a:solidFill>
        </p:spPr>
      </p:pic>
    </p:spTree>
    <p:extLst>
      <p:ext uri="{BB962C8B-B14F-4D97-AF65-F5344CB8AC3E}">
        <p14:creationId xmlns:p14="http://schemas.microsoft.com/office/powerpoint/2010/main" val="3895345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E075858-CC37-9F2B-6E9E-88C41D79A6A2}"/>
              </a:ext>
            </a:extLst>
          </p:cNvPr>
          <p:cNvSpPr>
            <a:spLocks noGrp="1" noChangeArrowheads="1"/>
          </p:cNvSpPr>
          <p:nvPr>
            <p:ph type="title"/>
          </p:nvPr>
        </p:nvSpPr>
        <p:spPr>
          <a:xfrm>
            <a:off x="796925" y="701675"/>
            <a:ext cx="7008813" cy="530225"/>
          </a:xfrm>
        </p:spPr>
        <p:txBody>
          <a:bodyPr wrap="square" anchor="ctr">
            <a:normAutofit/>
          </a:bodyPr>
          <a:lstStyle/>
          <a:p>
            <a:pPr>
              <a:lnSpc>
                <a:spcPct val="90000"/>
              </a:lnSpc>
            </a:pPr>
            <a:r>
              <a:rPr lang="en-US" altLang="en-US" sz="2900"/>
              <a:t>Fire Contaminants - Phase 2</a:t>
            </a:r>
          </a:p>
        </p:txBody>
      </p:sp>
      <p:sp>
        <p:nvSpPr>
          <p:cNvPr id="19458" name="Content Placeholder 2">
            <a:extLst>
              <a:ext uri="{FF2B5EF4-FFF2-40B4-BE49-F238E27FC236}">
                <a16:creationId xmlns:a16="http://schemas.microsoft.com/office/drawing/2014/main" id="{C233F85F-BF72-1F1C-BBFC-52B16E97C935}"/>
              </a:ext>
            </a:extLst>
          </p:cNvPr>
          <p:cNvSpPr>
            <a:spLocks noGrp="1" noChangeArrowheads="1"/>
          </p:cNvSpPr>
          <p:nvPr>
            <p:ph sz="half" idx="1"/>
          </p:nvPr>
        </p:nvSpPr>
        <p:spPr>
          <a:xfrm>
            <a:off x="867386" y="2211710"/>
            <a:ext cx="3704614" cy="2931790"/>
          </a:xfrm>
        </p:spPr>
        <p:txBody>
          <a:bodyPr wrap="square" anchor="t">
            <a:normAutofit fontScale="55000" lnSpcReduction="20000"/>
          </a:bodyPr>
          <a:lstStyle/>
          <a:p>
            <a:pPr>
              <a:lnSpc>
                <a:spcPct val="90000"/>
              </a:lnSpc>
              <a:spcAft>
                <a:spcPts val="800"/>
              </a:spcAft>
            </a:pPr>
            <a:endParaRPr lang="en-GB" sz="2500" b="1">
              <a:effectLst/>
            </a:endParaRPr>
          </a:p>
          <a:p>
            <a:pPr>
              <a:lnSpc>
                <a:spcPct val="90000"/>
              </a:lnSpc>
              <a:spcAft>
                <a:spcPts val="800"/>
              </a:spcAft>
            </a:pPr>
            <a:r>
              <a:rPr lang="en-GB" sz="2500" b="1">
                <a:effectLst/>
              </a:rPr>
              <a:t>Fire Fighter</a:t>
            </a:r>
            <a:endParaRPr lang="en-GB" sz="2500">
              <a:effectLst/>
            </a:endParaRPr>
          </a:p>
          <a:p>
            <a:pPr>
              <a:lnSpc>
                <a:spcPct val="90000"/>
              </a:lnSpc>
              <a:spcAft>
                <a:spcPts val="800"/>
              </a:spcAft>
            </a:pPr>
            <a:r>
              <a:rPr lang="en-GB" sz="2500">
                <a:effectLst/>
              </a:rPr>
              <a:t>1.	Breathing apparatus log of wear through a computer database system</a:t>
            </a:r>
          </a:p>
          <a:p>
            <a:pPr>
              <a:lnSpc>
                <a:spcPct val="90000"/>
              </a:lnSpc>
              <a:spcAft>
                <a:spcPts val="800"/>
              </a:spcAft>
            </a:pPr>
            <a:r>
              <a:rPr lang="en-GB" sz="2500">
                <a:effectLst/>
              </a:rPr>
              <a:t>2.	Health Screening</a:t>
            </a:r>
          </a:p>
          <a:p>
            <a:pPr>
              <a:lnSpc>
                <a:spcPct val="90000"/>
              </a:lnSpc>
              <a:spcAft>
                <a:spcPts val="800"/>
              </a:spcAft>
            </a:pPr>
            <a:r>
              <a:rPr lang="en-GB" sz="2500">
                <a:effectLst/>
              </a:rPr>
              <a:t>3.	Storage of PPE - Senior Officers Vehicle’s</a:t>
            </a:r>
          </a:p>
          <a:p>
            <a:pPr marL="342900" indent="-342900">
              <a:lnSpc>
                <a:spcPct val="90000"/>
              </a:lnSpc>
              <a:spcAft>
                <a:spcPts val="800"/>
              </a:spcAft>
              <a:buAutoNum type="arabicPeriod" startAt="4"/>
            </a:pPr>
            <a:r>
              <a:rPr lang="en-GB" sz="2500">
                <a:effectLst/>
              </a:rPr>
              <a:t>Personal bags</a:t>
            </a:r>
          </a:p>
          <a:p>
            <a:pPr marL="342900" indent="-342900">
              <a:lnSpc>
                <a:spcPct val="90000"/>
              </a:lnSpc>
              <a:spcAft>
                <a:spcPts val="800"/>
              </a:spcAft>
              <a:buAutoNum type="arabicPeriod" startAt="4"/>
            </a:pPr>
            <a:r>
              <a:rPr lang="en-GB" sz="2500">
                <a:effectLst/>
              </a:rPr>
              <a:t>Welfare – Cancer awareness</a:t>
            </a:r>
          </a:p>
          <a:p>
            <a:pPr>
              <a:lnSpc>
                <a:spcPct val="90000"/>
              </a:lnSpc>
              <a:spcAft>
                <a:spcPts val="800"/>
              </a:spcAft>
            </a:pPr>
            <a:r>
              <a:rPr lang="en-GB" sz="1100" b="1">
                <a:effectLst/>
              </a:rPr>
              <a:t> </a:t>
            </a:r>
            <a:endParaRPr lang="en-GB" sz="1100">
              <a:effectLst/>
            </a:endParaRPr>
          </a:p>
          <a:p>
            <a:pPr>
              <a:lnSpc>
                <a:spcPct val="90000"/>
              </a:lnSpc>
              <a:spcAft>
                <a:spcPts val="800"/>
              </a:spcAft>
            </a:pPr>
            <a:r>
              <a:rPr lang="en-GB" sz="1100" b="1">
                <a:effectLst/>
              </a:rPr>
              <a:t> </a:t>
            </a:r>
            <a:endParaRPr lang="en-GB" sz="1100">
              <a:effectLst/>
            </a:endParaRPr>
          </a:p>
          <a:p>
            <a:pPr marL="342900" indent="-342900">
              <a:lnSpc>
                <a:spcPct val="90000"/>
              </a:lnSpc>
              <a:buFontTx/>
              <a:buChar char="•"/>
            </a:pPr>
            <a:endParaRPr lang="en-US" altLang="en-US" sz="1100"/>
          </a:p>
        </p:txBody>
      </p:sp>
      <p:pic>
        <p:nvPicPr>
          <p:cNvPr id="1026" name="Picture 2" descr="How to do research | Articles | University of Greenwich">
            <a:extLst>
              <a:ext uri="{FF2B5EF4-FFF2-40B4-BE49-F238E27FC236}">
                <a16:creationId xmlns:a16="http://schemas.microsoft.com/office/drawing/2014/main" id="{3B3A9C53-A701-466D-A03E-0DA62469BB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4575" y="2370375"/>
            <a:ext cx="3434862" cy="1717431"/>
          </a:xfrm>
          <a:prstGeom prst="rect">
            <a:avLst/>
          </a:prstGeom>
          <a:solidFill>
            <a:srgbClr val="FFFFFF"/>
          </a:solidFill>
        </p:spPr>
      </p:pic>
      <p:sp>
        <p:nvSpPr>
          <p:cNvPr id="2" name="TextBox 1">
            <a:extLst>
              <a:ext uri="{FF2B5EF4-FFF2-40B4-BE49-F238E27FC236}">
                <a16:creationId xmlns:a16="http://schemas.microsoft.com/office/drawing/2014/main" id="{B208841F-1DAF-4999-A8EA-4DF2ECC84019}"/>
              </a:ext>
            </a:extLst>
          </p:cNvPr>
          <p:cNvSpPr txBox="1"/>
          <p:nvPr/>
        </p:nvSpPr>
        <p:spPr>
          <a:xfrm>
            <a:off x="796925" y="1419622"/>
            <a:ext cx="7159451" cy="1231106"/>
          </a:xfrm>
          <a:prstGeom prst="rect">
            <a:avLst/>
          </a:prstGeom>
          <a:noFill/>
        </p:spPr>
        <p:txBody>
          <a:bodyPr wrap="square" rtlCol="0">
            <a:spAutoFit/>
          </a:bodyPr>
          <a:lstStyle/>
          <a:p>
            <a:r>
              <a:rPr lang="en-GB" sz="1400" b="1">
                <a:solidFill>
                  <a:srgbClr val="FF0000"/>
                </a:solidFill>
                <a:effectLst/>
                <a:latin typeface="+mn-lt"/>
              </a:rPr>
              <a:t>Research - Funding to support University Research to investigate fire contaminants</a:t>
            </a:r>
          </a:p>
          <a:p>
            <a:endParaRPr lang="en-GB" sz="1400" b="1">
              <a:latin typeface="+mn-lt"/>
            </a:endParaRPr>
          </a:p>
          <a:p>
            <a:r>
              <a:rPr lang="en-GB" sz="1400" b="1">
                <a:latin typeface="+mn-lt"/>
              </a:rPr>
              <a:t>The areas of work have been broken down to role, incident ground and fire stations/property owing to who they effect most. </a:t>
            </a:r>
            <a:endParaRPr lang="en-GB" sz="1400">
              <a:effectLst/>
              <a:latin typeface="+mn-lt"/>
            </a:endParaRPr>
          </a:p>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2916-EC1C-48F1-8DDE-BDC628F2C362}"/>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effectLst/>
              </a:rPr>
              <a:t>Breathing apparatus log database system</a:t>
            </a:r>
            <a:endParaRPr lang="en-GB" sz="2900"/>
          </a:p>
        </p:txBody>
      </p:sp>
      <p:pic>
        <p:nvPicPr>
          <p:cNvPr id="9" name="Picture 8" descr="Graphical user interface, text, application&#10;&#10;Description automatically generated">
            <a:extLst>
              <a:ext uri="{FF2B5EF4-FFF2-40B4-BE49-F238E27FC236}">
                <a16:creationId xmlns:a16="http://schemas.microsoft.com/office/drawing/2014/main" id="{FF8B59DC-8BA2-42EE-BA95-A7C19650875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19329" y="1457325"/>
            <a:ext cx="6564005" cy="2970213"/>
          </a:xfrm>
          <a:prstGeom prst="rect">
            <a:avLst/>
          </a:prstGeom>
          <a:noFill/>
          <a:ln>
            <a:noFill/>
          </a:ln>
        </p:spPr>
      </p:pic>
    </p:spTree>
    <p:extLst>
      <p:ext uri="{BB962C8B-B14F-4D97-AF65-F5344CB8AC3E}">
        <p14:creationId xmlns:p14="http://schemas.microsoft.com/office/powerpoint/2010/main" val="123444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E2AF0E-DC6C-FA18-499E-915D5151F509}"/>
              </a:ext>
            </a:extLst>
          </p:cNvPr>
          <p:cNvSpPr txBox="1"/>
          <p:nvPr/>
        </p:nvSpPr>
        <p:spPr>
          <a:xfrm>
            <a:off x="2519723" y="4187212"/>
            <a:ext cx="4573329" cy="646331"/>
          </a:xfrm>
          <a:prstGeom prst="rect">
            <a:avLst/>
          </a:prstGeom>
          <a:noFill/>
        </p:spPr>
        <p:txBody>
          <a:bodyPr wrap="square">
            <a:spAutoFit/>
          </a:bodyPr>
          <a:lstStyle/>
          <a:p>
            <a:r>
              <a:rPr lang="en-GB"/>
              <a:t>https://forms.office.com/e/7xFgCvRT51?origin=lprLink</a:t>
            </a:r>
          </a:p>
        </p:txBody>
      </p:sp>
      <p:sp>
        <p:nvSpPr>
          <p:cNvPr id="13" name="Rectangle 1">
            <a:extLst>
              <a:ext uri="{FF2B5EF4-FFF2-40B4-BE49-F238E27FC236}">
                <a16:creationId xmlns:a16="http://schemas.microsoft.com/office/drawing/2014/main" id="{EDF96CDB-41F1-6A5E-2900-3965871FA886}"/>
              </a:ext>
            </a:extLst>
          </p:cNvPr>
          <p:cNvSpPr>
            <a:spLocks noChangeArrowheads="1"/>
          </p:cNvSpPr>
          <p:nvPr/>
        </p:nvSpPr>
        <p:spPr bwMode="auto">
          <a:xfrm flipV="1">
            <a:off x="6127672" y="-13075728"/>
            <a:ext cx="2291306" cy="286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a:latin typeface="Segoe UI" panose="020B0502040204020203" pitchFamily="34" charset="0"/>
                <a:cs typeface="Segoe UI" panose="020B0502040204020203" pitchFamily="34" charset="0"/>
              </a:rPr>
              <a:t>Scan the QR or use link to join</a:t>
            </a:r>
            <a:endParaRPr lang="en-US" altLang="en-US" sz="750">
              <a:solidFill>
                <a:srgbClr val="212121"/>
              </a:solidFill>
              <a:latin typeface="Segoe UI" panose="020B0502040204020203" pitchFamily="34" charset="0"/>
              <a:cs typeface="Segoe UI" panose="020B0502040204020203" pitchFamily="34" charset="0"/>
            </a:endParaRPr>
          </a:p>
          <a:p>
            <a:pPr defTabSz="685800"/>
            <a:r>
              <a:rPr lang="en-US" altLang="en-US" sz="750">
                <a:solidFill>
                  <a:srgbClr val="212121"/>
                </a:solidFill>
                <a:latin typeface="Segoe UI" panose="020B0502040204020203" pitchFamily="34" charset="0"/>
                <a:cs typeface="Segoe UI" panose="020B0502040204020203" pitchFamily="34" charset="0"/>
              </a:rPr>
              <a:t>  </a:t>
            </a:r>
            <a:r>
              <a:rPr lang="en-US" altLang="en-US" sz="36000">
                <a:solidFill>
                  <a:srgbClr val="212121"/>
                </a:solidFill>
                <a:latin typeface="Segoe UI" panose="020B0502040204020203" pitchFamily="34" charset="0"/>
                <a:cs typeface="Segoe UI" panose="020B0502040204020203" pitchFamily="34" charset="0"/>
              </a:rPr>
              <a:t>     </a:t>
            </a:r>
            <a:endParaRPr lang="en-US" altLang="en-US" sz="675"/>
          </a:p>
          <a:p>
            <a:pPr defTabSz="685800"/>
            <a:r>
              <a:rPr lang="en-US" altLang="en-US" sz="1050">
                <a:solidFill>
                  <a:srgbClr val="212121"/>
                </a:solidFill>
                <a:latin typeface="Segoe UI" panose="020B0502040204020203" pitchFamily="34" charset="0"/>
                <a:cs typeface="Segoe UI" panose="020B0502040204020203" pitchFamily="34" charset="0"/>
              </a:rPr>
              <a:t>https://forms.office.com/e/7xFgCvRT51</a:t>
            </a:r>
            <a:endParaRPr lang="en-US" altLang="en-US" sz="750">
              <a:solidFill>
                <a:srgbClr val="212121"/>
              </a:solidFill>
              <a:latin typeface="Segoe UI" panose="020B0502040204020203" pitchFamily="34" charset="0"/>
              <a:cs typeface="Segoe UI" panose="020B0502040204020203" pitchFamily="34" charset="0"/>
            </a:endParaRPr>
          </a:p>
          <a:p>
            <a:pPr defTabSz="685800"/>
            <a:endParaRPr lang="en-US" altLang="en-US" sz="1350"/>
          </a:p>
        </p:txBody>
      </p:sp>
      <p:pic>
        <p:nvPicPr>
          <p:cNvPr id="14" name="Picture 2" descr="QRCode for My Fire LOG - 2024 V1.0 - Record of BA Wear and Fire Contaminants Events Record - LFB">
            <a:extLst>
              <a:ext uri="{FF2B5EF4-FFF2-40B4-BE49-F238E27FC236}">
                <a16:creationId xmlns:a16="http://schemas.microsoft.com/office/drawing/2014/main" id="{C97AFCAC-95C1-D78B-8572-71F1396A3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67" y="3321928"/>
            <a:ext cx="1679972" cy="16799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ire Brigades Union | The Voice Of Firefighters">
            <a:extLst>
              <a:ext uri="{FF2B5EF4-FFF2-40B4-BE49-F238E27FC236}">
                <a16:creationId xmlns:a16="http://schemas.microsoft.com/office/drawing/2014/main" id="{CDE12BE0-B3E9-5670-9836-D807C9769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646" y="3388162"/>
            <a:ext cx="1550316" cy="16137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A51F57-8000-54DF-D797-A559B47789CB}"/>
              </a:ext>
            </a:extLst>
          </p:cNvPr>
          <p:cNvSpPr txBox="1"/>
          <p:nvPr/>
        </p:nvSpPr>
        <p:spPr>
          <a:xfrm>
            <a:off x="459767" y="1563329"/>
            <a:ext cx="8339195" cy="1631216"/>
          </a:xfrm>
          <a:prstGeom prst="rect">
            <a:avLst/>
          </a:prstGeom>
          <a:noFill/>
        </p:spPr>
        <p:txBody>
          <a:bodyPr wrap="square" rtlCol="0">
            <a:spAutoFit/>
          </a:bodyPr>
          <a:lstStyle/>
          <a:p>
            <a:r>
              <a:rPr lang="en-GB" sz="2800" b="0" i="0">
                <a:solidFill>
                  <a:srgbClr val="242424"/>
                </a:solidFill>
                <a:effectLst/>
                <a:latin typeface="Segoe UI" panose="020B0502040204020203" pitchFamily="34" charset="0"/>
              </a:rPr>
              <a:t>My Fire LOG - 2024 </a:t>
            </a:r>
            <a:br>
              <a:rPr lang="en-GB" b="0" i="0">
                <a:solidFill>
                  <a:srgbClr val="242424"/>
                </a:solidFill>
                <a:effectLst/>
                <a:latin typeface="Segoe UI" panose="020B0502040204020203" pitchFamily="34" charset="0"/>
              </a:rPr>
            </a:br>
            <a:br>
              <a:rPr lang="en-GB" b="0" i="0">
                <a:solidFill>
                  <a:srgbClr val="242424"/>
                </a:solidFill>
                <a:effectLst/>
                <a:latin typeface="Segoe UI" panose="020B0502040204020203" pitchFamily="34" charset="0"/>
              </a:rPr>
            </a:br>
            <a:br>
              <a:rPr lang="en-GB" b="0" i="0">
                <a:solidFill>
                  <a:srgbClr val="242424"/>
                </a:solidFill>
                <a:effectLst/>
                <a:latin typeface="Segoe UI" panose="020B0502040204020203" pitchFamily="34" charset="0"/>
              </a:rPr>
            </a:br>
            <a:r>
              <a:rPr lang="en-GB" sz="1800" b="0">
                <a:solidFill>
                  <a:srgbClr val="242424"/>
                </a:solidFill>
                <a:latin typeface="Segoe UI" panose="020B0502040204020203" pitchFamily="34" charset="0"/>
              </a:rPr>
              <a:t>Record </a:t>
            </a:r>
            <a:r>
              <a:rPr lang="en-GB" sz="1800">
                <a:solidFill>
                  <a:srgbClr val="242424"/>
                </a:solidFill>
                <a:latin typeface="Segoe UI" panose="020B0502040204020203" pitchFamily="34" charset="0"/>
              </a:rPr>
              <a:t>your </a:t>
            </a:r>
            <a:r>
              <a:rPr lang="en-GB" sz="1800" b="0">
                <a:solidFill>
                  <a:srgbClr val="242424"/>
                </a:solidFill>
                <a:latin typeface="Segoe UI" panose="020B0502040204020203" pitchFamily="34" charset="0"/>
              </a:rPr>
              <a:t>BA Wear and Fire Events Record </a:t>
            </a:r>
            <a:br>
              <a:rPr lang="en-GB" sz="1800" b="0">
                <a:solidFill>
                  <a:srgbClr val="242424"/>
                </a:solidFill>
                <a:latin typeface="Segoe UI" panose="020B0502040204020203" pitchFamily="34" charset="0"/>
              </a:rPr>
            </a:br>
            <a:r>
              <a:rPr lang="en-GB" sz="1800" b="0">
                <a:solidFill>
                  <a:srgbClr val="242424"/>
                </a:solidFill>
                <a:latin typeface="Segoe UI" panose="020B0502040204020203" pitchFamily="34" charset="0"/>
              </a:rPr>
              <a:t>4-5 minutes to complete and accessible on computer or mobile.</a:t>
            </a:r>
            <a:endParaRPr lang="en-GB"/>
          </a:p>
        </p:txBody>
      </p:sp>
    </p:spTree>
    <p:extLst>
      <p:ext uri="{BB962C8B-B14F-4D97-AF65-F5344CB8AC3E}">
        <p14:creationId xmlns:p14="http://schemas.microsoft.com/office/powerpoint/2010/main" val="2237553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507A-544B-4330-B2B7-B0B1F48B3851}"/>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Health Screening</a:t>
            </a:r>
          </a:p>
        </p:txBody>
      </p:sp>
      <p:sp>
        <p:nvSpPr>
          <p:cNvPr id="3" name="Content Placeholder 2">
            <a:extLst>
              <a:ext uri="{FF2B5EF4-FFF2-40B4-BE49-F238E27FC236}">
                <a16:creationId xmlns:a16="http://schemas.microsoft.com/office/drawing/2014/main" id="{B8EF602C-BEBF-4FDD-AFE7-55EE5C9E7BF8}"/>
              </a:ext>
            </a:extLst>
          </p:cNvPr>
          <p:cNvSpPr>
            <a:spLocks noGrp="1"/>
          </p:cNvSpPr>
          <p:nvPr>
            <p:ph sz="half" idx="1"/>
          </p:nvPr>
        </p:nvSpPr>
        <p:spPr>
          <a:xfrm>
            <a:off x="797170" y="1457325"/>
            <a:ext cx="4308230" cy="3292475"/>
          </a:xfrm>
        </p:spPr>
        <p:txBody>
          <a:bodyPr wrap="square" anchor="t">
            <a:normAutofit lnSpcReduction="10000"/>
          </a:bodyPr>
          <a:lstStyle/>
          <a:p>
            <a:pPr>
              <a:lnSpc>
                <a:spcPct val="90000"/>
              </a:lnSpc>
              <a:spcAft>
                <a:spcPts val="800"/>
              </a:spcAft>
            </a:pPr>
            <a:r>
              <a:rPr lang="en-GB" sz="1400">
                <a:effectLst/>
              </a:rPr>
              <a:t>The LFB currently provide Mental health</a:t>
            </a:r>
          </a:p>
          <a:p>
            <a:pPr marL="342900" lvl="0" indent="-342900">
              <a:lnSpc>
                <a:spcPct val="90000"/>
              </a:lnSpc>
              <a:buFont typeface="Symbol" panose="05050102010706020507" pitchFamily="18" charset="2"/>
              <a:buChar char=""/>
            </a:pPr>
            <a:r>
              <a:rPr lang="en-GB" sz="1400">
                <a:effectLst/>
              </a:rPr>
              <a:t>Blood Pressure</a:t>
            </a:r>
          </a:p>
          <a:p>
            <a:pPr marL="342900" lvl="0" indent="-342900">
              <a:lnSpc>
                <a:spcPct val="90000"/>
              </a:lnSpc>
              <a:buFont typeface="Symbol" panose="05050102010706020507" pitchFamily="18" charset="2"/>
              <a:buChar char=""/>
            </a:pPr>
            <a:r>
              <a:rPr lang="en-GB" sz="1400">
                <a:effectLst/>
              </a:rPr>
              <a:t>Asbestos survey</a:t>
            </a:r>
          </a:p>
          <a:p>
            <a:pPr marL="342900" lvl="0" indent="-342900">
              <a:lnSpc>
                <a:spcPct val="90000"/>
              </a:lnSpc>
              <a:buFont typeface="Symbol" panose="05050102010706020507" pitchFamily="18" charset="2"/>
              <a:buChar char=""/>
            </a:pPr>
            <a:r>
              <a:rPr lang="en-GB" sz="1400">
                <a:effectLst/>
              </a:rPr>
              <a:t>Glucose</a:t>
            </a:r>
          </a:p>
          <a:p>
            <a:pPr marL="342900" lvl="0" indent="-342900">
              <a:lnSpc>
                <a:spcPct val="90000"/>
              </a:lnSpc>
              <a:buFont typeface="Symbol" panose="05050102010706020507" pitchFamily="18" charset="2"/>
              <a:buChar char=""/>
            </a:pPr>
            <a:r>
              <a:rPr lang="en-GB" sz="1400">
                <a:effectLst/>
              </a:rPr>
              <a:t>Hearing function test</a:t>
            </a:r>
          </a:p>
          <a:p>
            <a:pPr marL="342900" lvl="0" indent="-342900">
              <a:lnSpc>
                <a:spcPct val="90000"/>
              </a:lnSpc>
              <a:buFont typeface="Symbol" panose="05050102010706020507" pitchFamily="18" charset="2"/>
              <a:buChar char=""/>
            </a:pPr>
            <a:r>
              <a:rPr lang="en-GB" sz="1400">
                <a:effectLst/>
              </a:rPr>
              <a:t>Cholesterol test</a:t>
            </a:r>
          </a:p>
          <a:p>
            <a:pPr marL="342900" lvl="0" indent="-342900">
              <a:lnSpc>
                <a:spcPct val="90000"/>
              </a:lnSpc>
              <a:buFont typeface="Symbol" panose="05050102010706020507" pitchFamily="18" charset="2"/>
              <a:buChar char=""/>
            </a:pPr>
            <a:r>
              <a:rPr lang="en-GB" sz="1400">
                <a:effectLst/>
              </a:rPr>
              <a:t>Body mass index</a:t>
            </a:r>
          </a:p>
          <a:p>
            <a:pPr marL="342900" lvl="0" indent="-342900">
              <a:lnSpc>
                <a:spcPct val="90000"/>
              </a:lnSpc>
              <a:buFont typeface="Symbol" panose="05050102010706020507" pitchFamily="18" charset="2"/>
              <a:buChar char=""/>
            </a:pPr>
            <a:r>
              <a:rPr lang="en-GB" sz="1400">
                <a:effectLst/>
              </a:rPr>
              <a:t>Lung function</a:t>
            </a:r>
          </a:p>
          <a:p>
            <a:pPr marL="342900" lvl="0" indent="-342900">
              <a:lnSpc>
                <a:spcPct val="90000"/>
              </a:lnSpc>
              <a:buFont typeface="Symbol" panose="05050102010706020507" pitchFamily="18" charset="2"/>
              <a:buChar char=""/>
            </a:pPr>
            <a:r>
              <a:rPr lang="en-GB" sz="1400">
                <a:effectLst/>
              </a:rPr>
              <a:t>Kidney function – Urine Protein test</a:t>
            </a:r>
          </a:p>
          <a:p>
            <a:pPr marL="342900" lvl="0" indent="-342900">
              <a:lnSpc>
                <a:spcPct val="90000"/>
              </a:lnSpc>
              <a:buFont typeface="Symbol" panose="05050102010706020507" pitchFamily="18" charset="2"/>
              <a:buChar char=""/>
            </a:pPr>
            <a:r>
              <a:rPr lang="en-GB" sz="1400">
                <a:effectLst/>
              </a:rPr>
              <a:t>Drug test</a:t>
            </a:r>
          </a:p>
          <a:p>
            <a:pPr marL="457200">
              <a:lnSpc>
                <a:spcPct val="90000"/>
              </a:lnSpc>
            </a:pPr>
            <a:r>
              <a:rPr lang="en-GB" sz="1400">
                <a:effectLst/>
              </a:rPr>
              <a:t> </a:t>
            </a:r>
          </a:p>
          <a:p>
            <a:pPr marL="457200">
              <a:lnSpc>
                <a:spcPct val="90000"/>
              </a:lnSpc>
              <a:spcAft>
                <a:spcPts val="800"/>
              </a:spcAft>
            </a:pPr>
            <a:r>
              <a:rPr lang="en-GB" sz="1400">
                <a:effectLst/>
              </a:rPr>
              <a:t>*There is also a separate physical test.</a:t>
            </a:r>
          </a:p>
          <a:p>
            <a:pPr>
              <a:lnSpc>
                <a:spcPct val="90000"/>
              </a:lnSpc>
            </a:pPr>
            <a:endParaRPr lang="en-GB" sz="1100"/>
          </a:p>
        </p:txBody>
      </p:sp>
      <p:pic>
        <p:nvPicPr>
          <p:cNvPr id="2050" name="Picture 2" descr="6,736,820 Health Stock Photos, Illustrations and Royalty ...">
            <a:extLst>
              <a:ext uri="{FF2B5EF4-FFF2-40B4-BE49-F238E27FC236}">
                <a16:creationId xmlns:a16="http://schemas.microsoft.com/office/drawing/2014/main" id="{D02AB14C-C168-4175-A62B-7B7496F2FC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47543" y="1644748"/>
            <a:ext cx="3434862" cy="2416772"/>
          </a:xfrm>
          <a:prstGeom prst="rect">
            <a:avLst/>
          </a:prstGeom>
          <a:solidFill>
            <a:srgbClr val="FFFFFF"/>
          </a:solidFill>
        </p:spPr>
      </p:pic>
    </p:spTree>
    <p:extLst>
      <p:ext uri="{BB962C8B-B14F-4D97-AF65-F5344CB8AC3E}">
        <p14:creationId xmlns:p14="http://schemas.microsoft.com/office/powerpoint/2010/main" val="3665483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6B1C-6E13-4120-8FAA-3A63252F1BF2}"/>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Future Health ? </a:t>
            </a:r>
          </a:p>
        </p:txBody>
      </p:sp>
      <p:sp>
        <p:nvSpPr>
          <p:cNvPr id="3" name="Content Placeholder 2">
            <a:extLst>
              <a:ext uri="{FF2B5EF4-FFF2-40B4-BE49-F238E27FC236}">
                <a16:creationId xmlns:a16="http://schemas.microsoft.com/office/drawing/2014/main" id="{E2019BCE-F4A7-4627-91BC-AA620BCF6D26}"/>
              </a:ext>
            </a:extLst>
          </p:cNvPr>
          <p:cNvSpPr>
            <a:spLocks noGrp="1"/>
          </p:cNvSpPr>
          <p:nvPr>
            <p:ph sz="half" idx="1"/>
          </p:nvPr>
        </p:nvSpPr>
        <p:spPr>
          <a:xfrm>
            <a:off x="797170" y="1457325"/>
            <a:ext cx="4371730" cy="3080169"/>
          </a:xfrm>
        </p:spPr>
        <p:txBody>
          <a:bodyPr wrap="square" anchor="t">
            <a:noAutofit/>
          </a:bodyPr>
          <a:lstStyle/>
          <a:p>
            <a:pPr>
              <a:lnSpc>
                <a:spcPct val="90000"/>
              </a:lnSpc>
              <a:buFont typeface="Arial" panose="020B0604020202020204" pitchFamily="34" charset="0"/>
              <a:buChar char="•"/>
            </a:pPr>
            <a:r>
              <a:rPr lang="en-GB" sz="1400">
                <a:effectLst/>
              </a:rPr>
              <a:t>Heart –electrocardiogram EGC</a:t>
            </a:r>
          </a:p>
          <a:p>
            <a:pPr>
              <a:lnSpc>
                <a:spcPct val="90000"/>
              </a:lnSpc>
              <a:buFont typeface="Arial" panose="020B0604020202020204" pitchFamily="34" charset="0"/>
              <a:buChar char="•"/>
            </a:pPr>
            <a:endParaRPr lang="en-GB" sz="1400">
              <a:effectLst/>
            </a:endParaRPr>
          </a:p>
          <a:p>
            <a:pPr>
              <a:lnSpc>
                <a:spcPct val="90000"/>
              </a:lnSpc>
              <a:buFont typeface="Arial" panose="020B0604020202020204" pitchFamily="34" charset="0"/>
              <a:buChar char="•"/>
            </a:pPr>
            <a:r>
              <a:rPr lang="en-GB" sz="1400">
                <a:effectLst/>
              </a:rPr>
              <a:t>Blood test for kidney, liver function and full blood count</a:t>
            </a:r>
          </a:p>
          <a:p>
            <a:pPr>
              <a:lnSpc>
                <a:spcPct val="90000"/>
              </a:lnSpc>
              <a:buFont typeface="Arial" panose="020B0604020202020204" pitchFamily="34" charset="0"/>
              <a:buChar char="•"/>
            </a:pPr>
            <a:endParaRPr lang="en-GB" sz="1400">
              <a:effectLst/>
            </a:endParaRPr>
          </a:p>
          <a:p>
            <a:pPr>
              <a:lnSpc>
                <a:spcPct val="90000"/>
              </a:lnSpc>
              <a:spcAft>
                <a:spcPts val="800"/>
              </a:spcAft>
              <a:buFont typeface="Arial" panose="020B0604020202020204" pitchFamily="34" charset="0"/>
              <a:buChar char="•"/>
            </a:pPr>
            <a:r>
              <a:rPr lang="en-GB" sz="1400">
                <a:effectLst/>
              </a:rPr>
              <a:t>HBa1C diabetes test - Show an increased risk of cardiovascular disease</a:t>
            </a:r>
          </a:p>
          <a:p>
            <a:pPr>
              <a:lnSpc>
                <a:spcPct val="90000"/>
              </a:lnSpc>
              <a:spcAft>
                <a:spcPts val="800"/>
              </a:spcAft>
              <a:buFont typeface="Arial" panose="020B0604020202020204" pitchFamily="34" charset="0"/>
              <a:buChar char="•"/>
            </a:pPr>
            <a:r>
              <a:rPr lang="en-GB" sz="1400">
                <a:effectLst/>
              </a:rPr>
              <a:t>QRisk3 – Is used by enable doctors identify those most at risk of heart disease and stroke within the next 10 years.  </a:t>
            </a:r>
          </a:p>
          <a:p>
            <a:pPr>
              <a:lnSpc>
                <a:spcPct val="90000"/>
              </a:lnSpc>
              <a:buFont typeface="Arial" panose="020B0604020202020204" pitchFamily="34" charset="0"/>
              <a:buChar char="•"/>
            </a:pPr>
            <a:r>
              <a:rPr lang="en-GB" sz="1400">
                <a:effectLst/>
              </a:rPr>
              <a:t>PFAS and PFOS specific blood test</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Multi Cancer Screening</a:t>
            </a:r>
          </a:p>
        </p:txBody>
      </p:sp>
      <p:pic>
        <p:nvPicPr>
          <p:cNvPr id="5" name="Picture 2" descr="6,736,820 Health Stock Photos, Illustrations and Royalty ...">
            <a:extLst>
              <a:ext uri="{FF2B5EF4-FFF2-40B4-BE49-F238E27FC236}">
                <a16:creationId xmlns:a16="http://schemas.microsoft.com/office/drawing/2014/main" id="{76B6F76F-90E6-47C0-88E3-D4CE6CE4823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260975" y="1632832"/>
            <a:ext cx="3433763" cy="241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01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6950-B2C3-4675-A27C-04D30BF99AA2}"/>
              </a:ext>
            </a:extLst>
          </p:cNvPr>
          <p:cNvSpPr>
            <a:spLocks noGrp="1"/>
          </p:cNvSpPr>
          <p:nvPr>
            <p:ph type="title"/>
          </p:nvPr>
        </p:nvSpPr>
        <p:spPr>
          <a:xfrm>
            <a:off x="457200" y="204787"/>
            <a:ext cx="3008435" cy="871538"/>
          </a:xfrm>
        </p:spPr>
        <p:txBody>
          <a:bodyPr wrap="square" anchor="b">
            <a:normAutofit/>
          </a:bodyPr>
          <a:lstStyle/>
          <a:p>
            <a:r>
              <a:rPr lang="en-GB" sz="2900"/>
              <a:t>Cancer</a:t>
            </a:r>
          </a:p>
        </p:txBody>
      </p:sp>
      <p:pic>
        <p:nvPicPr>
          <p:cNvPr id="5" name="Content Placeholder 4">
            <a:extLst>
              <a:ext uri="{FF2B5EF4-FFF2-40B4-BE49-F238E27FC236}">
                <a16:creationId xmlns:a16="http://schemas.microsoft.com/office/drawing/2014/main" id="{6DD72063-F083-4E94-97D3-C53A2C5DA7E0}"/>
              </a:ext>
            </a:extLst>
          </p:cNvPr>
          <p:cNvPicPr>
            <a:picLocks noGrp="1" noChangeAspect="1"/>
          </p:cNvPicPr>
          <p:nvPr>
            <p:ph idx="1"/>
          </p:nvPr>
        </p:nvPicPr>
        <p:blipFill>
          <a:blip r:embed="rId3"/>
          <a:stretch>
            <a:fillRect/>
          </a:stretch>
        </p:blipFill>
        <p:spPr>
          <a:xfrm>
            <a:off x="4638624" y="153988"/>
            <a:ext cx="3245743" cy="4773151"/>
          </a:xfrm>
          <a:prstGeom prst="rect">
            <a:avLst/>
          </a:prstGeom>
          <a:noFill/>
        </p:spPr>
      </p:pic>
      <p:sp>
        <p:nvSpPr>
          <p:cNvPr id="10" name="Text Placeholder 3">
            <a:extLst>
              <a:ext uri="{FF2B5EF4-FFF2-40B4-BE49-F238E27FC236}">
                <a16:creationId xmlns:a16="http://schemas.microsoft.com/office/drawing/2014/main" id="{A75FB9BF-AF53-34D1-D566-5F3392F902A4}"/>
              </a:ext>
            </a:extLst>
          </p:cNvPr>
          <p:cNvSpPr>
            <a:spLocks noGrp="1"/>
          </p:cNvSpPr>
          <p:nvPr>
            <p:ph type="body" sz="half" idx="2"/>
          </p:nvPr>
        </p:nvSpPr>
        <p:spPr>
          <a:xfrm>
            <a:off x="457200" y="1076326"/>
            <a:ext cx="4048176" cy="3518297"/>
          </a:xfrm>
        </p:spPr>
        <p:txBody>
          <a:bodyPr/>
          <a:lstStyle/>
          <a:p>
            <a:pPr marL="171450" indent="-171450">
              <a:buFont typeface="Arial" panose="020B0604020202020204" pitchFamily="34" charset="0"/>
              <a:buChar char="•"/>
            </a:pPr>
            <a:r>
              <a:rPr lang="en-US" sz="1300"/>
              <a:t>There is no fire fighter screening for this diseases within the UK.</a:t>
            </a:r>
          </a:p>
          <a:p>
            <a:pPr marL="171450" indent="-171450">
              <a:buFont typeface="Arial" panose="020B0604020202020204" pitchFamily="34" charset="0"/>
              <a:buChar char="•"/>
            </a:pPr>
            <a:endParaRPr lang="en-US" sz="1300"/>
          </a:p>
          <a:p>
            <a:pPr marL="171450" indent="-171450">
              <a:buFont typeface="Arial" panose="020B0604020202020204" pitchFamily="34" charset="0"/>
              <a:buChar char="•"/>
            </a:pPr>
            <a:r>
              <a:rPr lang="en-US" sz="1300"/>
              <a:t>Screening mean testing an individual who is asymptomatic. Testing is someone who has symptoms</a:t>
            </a:r>
          </a:p>
          <a:p>
            <a:pPr marL="171450" indent="-171450">
              <a:buFont typeface="Arial" panose="020B0604020202020204" pitchFamily="34" charset="0"/>
              <a:buChar char="•"/>
            </a:pPr>
            <a:endParaRPr lang="en-US" sz="1300"/>
          </a:p>
          <a:p>
            <a:pPr marL="171450" indent="-171450">
              <a:buFont typeface="Arial" panose="020B0604020202020204" pitchFamily="34" charset="0"/>
              <a:buChar char="•"/>
            </a:pPr>
            <a:r>
              <a:rPr lang="en-US" sz="1300"/>
              <a:t>Complex disease inherent risk factors (family history, alcohol and UV radiation etc.</a:t>
            </a:r>
          </a:p>
          <a:p>
            <a:pPr marL="171450" indent="-171450">
              <a:buFont typeface="Arial" panose="020B0604020202020204" pitchFamily="34" charset="0"/>
              <a:buChar char="•"/>
            </a:pPr>
            <a:endParaRPr lang="en-US" sz="1300"/>
          </a:p>
          <a:p>
            <a:pPr marL="171450" indent="-171450">
              <a:buFont typeface="Arial" panose="020B0604020202020204" pitchFamily="34" charset="0"/>
              <a:buChar char="•"/>
            </a:pPr>
            <a:r>
              <a:rPr lang="en-US" sz="1300"/>
              <a:t>NHS do not consider risk of fire fighter occupation from exposure or the risk of the cancer spreading</a:t>
            </a:r>
          </a:p>
          <a:p>
            <a:pPr marL="171450" indent="-171450">
              <a:buFont typeface="Arial" panose="020B0604020202020204" pitchFamily="34" charset="0"/>
              <a:buChar char="•"/>
            </a:pPr>
            <a:endParaRPr lang="en-US" sz="1300"/>
          </a:p>
          <a:p>
            <a:pPr marL="171450" indent="-171450">
              <a:buFont typeface="Arial" panose="020B0604020202020204" pitchFamily="34" charset="0"/>
              <a:buChar char="•"/>
            </a:pPr>
            <a:r>
              <a:rPr lang="en-US" sz="1300"/>
              <a:t>Early detection is key to treatment and survivability.</a:t>
            </a:r>
          </a:p>
          <a:p>
            <a:pPr marL="171450" indent="-171450">
              <a:buFont typeface="Arial" panose="020B0604020202020204" pitchFamily="34" charset="0"/>
              <a:buChar char="•"/>
            </a:pPr>
            <a:endParaRPr lang="en-US" sz="1300"/>
          </a:p>
          <a:p>
            <a:r>
              <a:rPr lang="en-US" sz="1300" b="1">
                <a:solidFill>
                  <a:srgbClr val="FF0000"/>
                </a:solidFill>
              </a:rPr>
              <a:t>SNOMED codes</a:t>
            </a:r>
            <a:r>
              <a:rPr lang="en-US" sz="1400" b="1">
                <a:solidFill>
                  <a:srgbClr val="FF0000"/>
                </a:solidFill>
              </a:rPr>
              <a:t> </a:t>
            </a:r>
            <a:r>
              <a:rPr lang="en-GB" sz="1400">
                <a:solidFill>
                  <a:srgbClr val="FF0000"/>
                </a:solidFill>
                <a:effectLst/>
                <a:ea typeface="Calibri" panose="020F0502020204030204" pitchFamily="34" charset="0"/>
                <a:cs typeface="Calibri" panose="020F0502020204030204" pitchFamily="34" charset="0"/>
              </a:rPr>
              <a:t>Firefighter-</a:t>
            </a:r>
            <a:r>
              <a:rPr lang="en-GB" sz="1400" b="1">
                <a:solidFill>
                  <a:srgbClr val="FF0000"/>
                </a:solidFill>
                <a:effectLst/>
                <a:ea typeface="Calibri" panose="020F0502020204030204" pitchFamily="34" charset="0"/>
                <a:cs typeface="Calibri" panose="020F0502020204030204" pitchFamily="34" charset="0"/>
              </a:rPr>
              <a:t>106382009</a:t>
            </a:r>
            <a:r>
              <a:rPr lang="en-GB" sz="1400" b="1">
                <a:solidFill>
                  <a:srgbClr val="FF0000"/>
                </a:solidFill>
                <a:ea typeface="Calibri" panose="020F0502020204030204" pitchFamily="34" charset="0"/>
              </a:rPr>
              <a:t> </a:t>
            </a:r>
            <a:r>
              <a:rPr lang="en-GB" sz="1400">
                <a:solidFill>
                  <a:srgbClr val="FF0000"/>
                </a:solidFill>
                <a:effectLst/>
                <a:ea typeface="Calibri" panose="020F0502020204030204" pitchFamily="34" charset="0"/>
                <a:cs typeface="Calibri" panose="020F0502020204030204" pitchFamily="34" charset="0"/>
              </a:rPr>
              <a:t>Occupational exposure to toxic agents: </a:t>
            </a:r>
            <a:r>
              <a:rPr lang="en-GB" sz="1400" b="1">
                <a:solidFill>
                  <a:srgbClr val="FF0000"/>
                </a:solidFill>
                <a:effectLst/>
                <a:ea typeface="Calibri" panose="020F0502020204030204" pitchFamily="34" charset="0"/>
                <a:cs typeface="Calibri" panose="020F0502020204030204" pitchFamily="34" charset="0"/>
              </a:rPr>
              <a:t>16090571000119109</a:t>
            </a:r>
            <a:endParaRPr lang="en-GB" sz="1400">
              <a:solidFill>
                <a:srgbClr val="FF0000"/>
              </a:solidFill>
              <a:effectLst/>
              <a:ea typeface="Calibri" panose="020F0502020204030204" pitchFamily="34" charset="0"/>
            </a:endParaRP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endParaRPr lang="en-US" sz="1400"/>
          </a:p>
          <a:p>
            <a:endParaRPr lang="en-US"/>
          </a:p>
        </p:txBody>
      </p:sp>
    </p:spTree>
    <p:extLst>
      <p:ext uri="{BB962C8B-B14F-4D97-AF65-F5344CB8AC3E}">
        <p14:creationId xmlns:p14="http://schemas.microsoft.com/office/powerpoint/2010/main" val="230201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9D95-57AB-44DB-A4FA-F68F83AFE09B}"/>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NHS Screening</a:t>
            </a:r>
          </a:p>
        </p:txBody>
      </p:sp>
      <p:pic>
        <p:nvPicPr>
          <p:cNvPr id="16386" name="Picture 2" descr="NHS London (@NHSEnglandLDN) / Twitter">
            <a:extLst>
              <a:ext uri="{FF2B5EF4-FFF2-40B4-BE49-F238E27FC236}">
                <a16:creationId xmlns:a16="http://schemas.microsoft.com/office/drawing/2014/main" id="{8C887AE5-6086-47E5-992B-D584F7F7E84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448926" y="1705262"/>
            <a:ext cx="2591018" cy="2591018"/>
          </a:xfrm>
          <a:prstGeom prst="rect">
            <a:avLst/>
          </a:prstGeom>
          <a:solidFill>
            <a:srgbClr val="FFFFFF"/>
          </a:solidFill>
        </p:spPr>
      </p:pic>
      <p:sp>
        <p:nvSpPr>
          <p:cNvPr id="16391" name="Content Placeholder 2">
            <a:extLst>
              <a:ext uri="{FF2B5EF4-FFF2-40B4-BE49-F238E27FC236}">
                <a16:creationId xmlns:a16="http://schemas.microsoft.com/office/drawing/2014/main" id="{D2F945FE-B420-E29F-CFDA-9A7717B40BD8}"/>
              </a:ext>
            </a:extLst>
          </p:cNvPr>
          <p:cNvSpPr>
            <a:spLocks noGrp="1"/>
          </p:cNvSpPr>
          <p:nvPr>
            <p:ph sz="half" idx="1"/>
          </p:nvPr>
        </p:nvSpPr>
        <p:spPr>
          <a:xfrm>
            <a:off x="797169" y="1457325"/>
            <a:ext cx="6175131" cy="2969419"/>
          </a:xfrm>
        </p:spPr>
        <p:txBody>
          <a:bodyPr/>
          <a:lstStyle/>
          <a:p>
            <a:pPr marL="285750" indent="-285750">
              <a:lnSpc>
                <a:spcPct val="107000"/>
              </a:lnSpc>
              <a:spcAft>
                <a:spcPts val="1500"/>
              </a:spcAft>
              <a:buFont typeface="Arial" panose="020B0604020202020204" pitchFamily="34" charset="0"/>
              <a:buChar char="•"/>
            </a:pPr>
            <a:r>
              <a:rPr lang="en-GB" sz="1400">
                <a:effectLst/>
                <a:latin typeface="+mj-lt"/>
                <a:ea typeface="Calibri" panose="020F0502020204030204" pitchFamily="34" charset="0"/>
                <a:cs typeface="HelveticaNeue"/>
              </a:rPr>
              <a:t>NHS cancer screening programmes can help to diagnose cancer or risk of cancer earlier and improve the likelihood of successful treatment. </a:t>
            </a:r>
          </a:p>
          <a:p>
            <a:pPr marL="285750" indent="-285750">
              <a:lnSpc>
                <a:spcPct val="107000"/>
              </a:lnSpc>
              <a:spcAft>
                <a:spcPts val="1500"/>
              </a:spcAft>
              <a:buFont typeface="Arial" panose="020B0604020202020204" pitchFamily="34" charset="0"/>
              <a:buChar char="•"/>
            </a:pPr>
            <a:r>
              <a:rPr lang="en-GB" sz="1400">
                <a:effectLst/>
                <a:latin typeface="+mj-lt"/>
                <a:ea typeface="Calibri" panose="020F0502020204030204" pitchFamily="34" charset="0"/>
                <a:cs typeface="HelveticaNeue"/>
              </a:rPr>
              <a:t>There are three national cancer screening programmes in England. </a:t>
            </a:r>
            <a:endParaRPr lang="en-GB" sz="1400">
              <a:effectLst/>
              <a:latin typeface="+mj-lt"/>
              <a:ea typeface="Times New Roman" panose="02020603050405020304" pitchFamily="18" charset="0"/>
              <a:cs typeface="Times New Roman" panose="02020603050405020304" pitchFamily="18" charset="0"/>
            </a:endParaRPr>
          </a:p>
          <a:p>
            <a:pPr marL="285750" lvl="0" indent="-285750">
              <a:lnSpc>
                <a:spcPct val="107000"/>
              </a:lnSpc>
              <a:spcAft>
                <a:spcPts val="1500"/>
              </a:spcAft>
              <a:buFont typeface="Arial" panose="020B0604020202020204" pitchFamily="34" charset="0"/>
              <a:buChar char="•"/>
            </a:pPr>
            <a:r>
              <a:rPr lang="en-GB" sz="1400">
                <a:effectLst/>
                <a:latin typeface="+mj-lt"/>
                <a:ea typeface="Calibri" panose="020F0502020204030204" pitchFamily="34" charset="0"/>
                <a:cs typeface="HelveticaNeue"/>
              </a:rPr>
              <a:t>Cervical screening</a:t>
            </a:r>
            <a:endParaRPr lang="en-GB" sz="1400">
              <a:effectLst/>
              <a:latin typeface="+mj-lt"/>
              <a:ea typeface="Times New Roman" panose="02020603050405020304" pitchFamily="18" charset="0"/>
              <a:cs typeface="Times New Roman" panose="02020603050405020304" pitchFamily="18" charset="0"/>
            </a:endParaRPr>
          </a:p>
          <a:p>
            <a:pPr marL="285750" lvl="0" indent="-285750">
              <a:lnSpc>
                <a:spcPct val="107000"/>
              </a:lnSpc>
              <a:spcAft>
                <a:spcPts val="1500"/>
              </a:spcAft>
              <a:buFont typeface="Arial" panose="020B0604020202020204" pitchFamily="34" charset="0"/>
              <a:buChar char="•"/>
            </a:pPr>
            <a:r>
              <a:rPr lang="en-GB" sz="1400">
                <a:effectLst/>
                <a:latin typeface="+mj-lt"/>
                <a:ea typeface="Calibri" panose="020F0502020204030204" pitchFamily="34" charset="0"/>
                <a:cs typeface="HelveticaNeue"/>
              </a:rPr>
              <a:t>Breast screening</a:t>
            </a:r>
            <a:endParaRPr lang="en-GB" sz="1400">
              <a:effectLst/>
              <a:latin typeface="+mj-lt"/>
              <a:ea typeface="Times New Roman" panose="02020603050405020304" pitchFamily="18"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en-GB" sz="1400">
                <a:effectLst/>
                <a:latin typeface="+mj-lt"/>
                <a:ea typeface="Calibri" panose="020F0502020204030204" pitchFamily="34" charset="0"/>
                <a:cs typeface="HelveticaNeue"/>
              </a:rPr>
              <a:t>Bowel screening</a:t>
            </a:r>
          </a:p>
          <a:p>
            <a:pPr marL="285750" lvl="0" indent="-285750">
              <a:lnSpc>
                <a:spcPct val="107000"/>
              </a:lnSpc>
              <a:spcAft>
                <a:spcPts val="800"/>
              </a:spcAft>
              <a:buFont typeface="Arial" panose="020B0604020202020204" pitchFamily="34" charset="0"/>
              <a:buChar char="•"/>
            </a:pPr>
            <a:r>
              <a:rPr lang="en-GB" sz="1400" b="1">
                <a:solidFill>
                  <a:srgbClr val="FF0000"/>
                </a:solidFill>
                <a:latin typeface="+mj-lt"/>
                <a:ea typeface="Times New Roman" panose="02020603050405020304" pitchFamily="18" charset="0"/>
                <a:cs typeface="Times New Roman" panose="02020603050405020304" pitchFamily="18" charset="0"/>
              </a:rPr>
              <a:t>These can be restricted to age not cancer risk</a:t>
            </a:r>
          </a:p>
          <a:p>
            <a:endParaRPr lang="en-US"/>
          </a:p>
        </p:txBody>
      </p:sp>
      <p:sp>
        <p:nvSpPr>
          <p:cNvPr id="3" name="TextBox 2">
            <a:extLst>
              <a:ext uri="{FF2B5EF4-FFF2-40B4-BE49-F238E27FC236}">
                <a16:creationId xmlns:a16="http://schemas.microsoft.com/office/drawing/2014/main" id="{327C1F20-C09C-5792-CD31-148CEC544177}"/>
              </a:ext>
            </a:extLst>
          </p:cNvPr>
          <p:cNvSpPr txBox="1"/>
          <p:nvPr/>
        </p:nvSpPr>
        <p:spPr>
          <a:xfrm>
            <a:off x="790789" y="4521705"/>
            <a:ext cx="6871419" cy="800219"/>
          </a:xfrm>
          <a:prstGeom prst="rect">
            <a:avLst/>
          </a:prstGeom>
          <a:noFill/>
        </p:spPr>
        <p:txBody>
          <a:bodyPr wrap="square" rtlCol="0">
            <a:spAutoFit/>
          </a:bodyPr>
          <a:lstStyle/>
          <a:p>
            <a:pPr marL="285750" indent="-285750">
              <a:buFont typeface="Arial" panose="020B0604020202020204" pitchFamily="34" charset="0"/>
              <a:buChar char="•"/>
            </a:pPr>
            <a:r>
              <a:rPr lang="en-GB" sz="1400" b="1">
                <a:solidFill>
                  <a:srgbClr val="FF0000"/>
                </a:solidFill>
                <a:effectLst/>
                <a:latin typeface="+mj-lt"/>
                <a:ea typeface="Times New Roman" panose="02020603050405020304" pitchFamily="18" charset="0"/>
                <a:cs typeface="Times New Roman" panose="02020603050405020304" pitchFamily="18" charset="0"/>
              </a:rPr>
              <a:t>American sources of cancer detection vary from state to state https://www.cancer.gov/about-cancer/screening/screening-tests</a:t>
            </a:r>
          </a:p>
          <a:p>
            <a:endParaRPr lang="en-GB"/>
          </a:p>
        </p:txBody>
      </p:sp>
    </p:spTree>
    <p:extLst>
      <p:ext uri="{BB962C8B-B14F-4D97-AF65-F5344CB8AC3E}">
        <p14:creationId xmlns:p14="http://schemas.microsoft.com/office/powerpoint/2010/main" val="214517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ew state-of-the-art Toshiba CT Scanner for The Holly Private Hospital |  The Holly Private Hospital">
            <a:extLst>
              <a:ext uri="{FF2B5EF4-FFF2-40B4-BE49-F238E27FC236}">
                <a16:creationId xmlns:a16="http://schemas.microsoft.com/office/drawing/2014/main" id="{F1446AD1-FA92-4048-AB68-B453EF79A4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89352" y="1443869"/>
            <a:ext cx="3135707" cy="2122289"/>
          </a:xfrm>
          <a:prstGeom prst="rect">
            <a:avLst/>
          </a:prstGeom>
          <a:solidFill>
            <a:srgbClr val="FFFFFF"/>
          </a:solidFill>
        </p:spPr>
      </p:pic>
      <p:sp>
        <p:nvSpPr>
          <p:cNvPr id="17415" name="Title 1">
            <a:extLst>
              <a:ext uri="{FF2B5EF4-FFF2-40B4-BE49-F238E27FC236}">
                <a16:creationId xmlns:a16="http://schemas.microsoft.com/office/drawing/2014/main" id="{8115B0B5-22C3-35FE-1FBB-6E7BA8805460}"/>
              </a:ext>
            </a:extLst>
          </p:cNvPr>
          <p:cNvSpPr>
            <a:spLocks noGrp="1"/>
          </p:cNvSpPr>
          <p:nvPr>
            <p:ph type="title"/>
          </p:nvPr>
        </p:nvSpPr>
        <p:spPr>
          <a:xfrm>
            <a:off x="457200" y="204787"/>
            <a:ext cx="4258816" cy="871538"/>
          </a:xfrm>
        </p:spPr>
        <p:txBody>
          <a:bodyPr/>
          <a:lstStyle/>
          <a:p>
            <a:r>
              <a:rPr lang="en-US" sz="2900"/>
              <a:t>Medical Detection Tools</a:t>
            </a:r>
          </a:p>
        </p:txBody>
      </p:sp>
      <p:sp>
        <p:nvSpPr>
          <p:cNvPr id="17417" name="Text Placeholder 3">
            <a:extLst>
              <a:ext uri="{FF2B5EF4-FFF2-40B4-BE49-F238E27FC236}">
                <a16:creationId xmlns:a16="http://schemas.microsoft.com/office/drawing/2014/main" id="{89A7684E-0805-CA60-C23A-17E5C10DD8D2}"/>
              </a:ext>
            </a:extLst>
          </p:cNvPr>
          <p:cNvSpPr>
            <a:spLocks noGrp="1"/>
          </p:cNvSpPr>
          <p:nvPr>
            <p:ph type="body" sz="half" idx="2"/>
          </p:nvPr>
        </p:nvSpPr>
        <p:spPr>
          <a:xfrm>
            <a:off x="457200" y="1076326"/>
            <a:ext cx="5067300" cy="3518297"/>
          </a:xfrm>
        </p:spPr>
        <p:txBody>
          <a:bodyPr/>
          <a:lstStyle/>
          <a:p>
            <a:r>
              <a:rPr lang="en-US" sz="1400" b="1" u="sng"/>
              <a:t>Not exhaustive list..</a:t>
            </a:r>
          </a:p>
          <a:p>
            <a:pPr marL="285750" indent="-285750">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MRI Whole body </a:t>
            </a:r>
          </a:p>
          <a:p>
            <a:pPr marL="285750" indent="-285750">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Colonoscopy </a:t>
            </a:r>
            <a:endParaRPr lang="en-GB" sz="1400">
              <a:effectLst/>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CT Scans  </a:t>
            </a:r>
            <a:endParaRPr lang="en-GB" sz="1400">
              <a:effectLst/>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a:effectLst/>
                <a:latin typeface="+mj-lt"/>
                <a:ea typeface="Calibri" panose="020F0502020204030204" pitchFamily="34" charset="0"/>
                <a:cs typeface="SimpleSans-Light"/>
              </a:rPr>
              <a:t>X- Rays </a:t>
            </a:r>
            <a:endParaRPr lang="en-GB" sz="1400">
              <a:effectLst/>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Prostrate (Men) – Blood test </a:t>
            </a:r>
            <a:r>
              <a:rPr lang="en-GB" sz="1400">
                <a:effectLst/>
                <a:latin typeface="+mj-lt"/>
                <a:ea typeface="Calibri" panose="020F0502020204030204" pitchFamily="34" charset="0"/>
                <a:cs typeface="ArialMT"/>
              </a:rPr>
              <a:t>Prostate-Specific Antigen </a:t>
            </a:r>
            <a:r>
              <a:rPr lang="en-GB" sz="1400">
                <a:effectLst/>
                <a:latin typeface="+mj-lt"/>
                <a:ea typeface="Times New Roman" panose="02020603050405020304" pitchFamily="18" charset="0"/>
                <a:cs typeface="Calibri" panose="020F0502020204030204" pitchFamily="34" charset="0"/>
              </a:rPr>
              <a:t>PSA score. </a:t>
            </a:r>
          </a:p>
          <a:p>
            <a:pPr marL="285750" indent="-285750">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CA125 Blood test (Women)– Looks at Ovarian cancer marker.</a:t>
            </a:r>
            <a:endParaRPr lang="en-GB" sz="140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a:effectLst/>
                <a:latin typeface="+mj-lt"/>
                <a:ea typeface="Times New Roman" panose="02020603050405020304" pitchFamily="18" charset="0"/>
              </a:rPr>
              <a:t>Mole mapping </a:t>
            </a:r>
          </a:p>
          <a:p>
            <a:pPr marL="285750" indent="-285750">
              <a:buFont typeface="Arial" panose="020B0604020202020204" pitchFamily="34" charset="0"/>
              <a:buChar char="•"/>
            </a:pPr>
            <a:endParaRPr lang="en-GB" sz="1300" b="1">
              <a:latin typeface="+mj-lt"/>
            </a:endParaRPr>
          </a:p>
          <a:p>
            <a:endParaRPr lang="en-US" sz="1300">
              <a:latin typeface="+mj-lt"/>
            </a:endParaRPr>
          </a:p>
        </p:txBody>
      </p:sp>
      <p:sp>
        <p:nvSpPr>
          <p:cNvPr id="5" name="TextBox 4">
            <a:extLst>
              <a:ext uri="{FF2B5EF4-FFF2-40B4-BE49-F238E27FC236}">
                <a16:creationId xmlns:a16="http://schemas.microsoft.com/office/drawing/2014/main" id="{2E1EC1FE-EDDA-4C9D-8AE4-31BCD3C43D82}"/>
              </a:ext>
            </a:extLst>
          </p:cNvPr>
          <p:cNvSpPr txBox="1"/>
          <p:nvPr/>
        </p:nvSpPr>
        <p:spPr>
          <a:xfrm>
            <a:off x="323528" y="4659982"/>
            <a:ext cx="7272808" cy="492443"/>
          </a:xfrm>
          <a:prstGeom prst="rect">
            <a:avLst/>
          </a:prstGeom>
          <a:noFill/>
        </p:spPr>
        <p:txBody>
          <a:bodyPr wrap="square" rtlCol="0">
            <a:spAutoFit/>
          </a:bodyPr>
          <a:lstStyle/>
          <a:p>
            <a:r>
              <a:rPr lang="en-GB" sz="1300" b="1">
                <a:solidFill>
                  <a:srgbClr val="FF0000"/>
                </a:solidFill>
                <a:effectLst/>
                <a:latin typeface="+mj-lt"/>
                <a:ea typeface="Times New Roman" panose="02020603050405020304" pitchFamily="18" charset="0"/>
                <a:cs typeface="Calibri" panose="020F0502020204030204" pitchFamily="34" charset="0"/>
              </a:rPr>
              <a:t>Not all individuals can receive these and there are questions over their long-term use as a screening method is largely unknown.</a:t>
            </a:r>
            <a:endParaRPr lang="en-GB" sz="1300" b="1">
              <a:solidFill>
                <a:srgbClr val="FF000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57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CF06-E649-4887-B8B0-0210F3AE8992}"/>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Multi Cancer Screening or AI technology?</a:t>
            </a:r>
          </a:p>
        </p:txBody>
      </p:sp>
      <p:pic>
        <p:nvPicPr>
          <p:cNvPr id="3074" name="Picture 2" descr="Galleri® | Multi-Cancer Early Detection | Homepage">
            <a:extLst>
              <a:ext uri="{FF2B5EF4-FFF2-40B4-BE49-F238E27FC236}">
                <a16:creationId xmlns:a16="http://schemas.microsoft.com/office/drawing/2014/main" id="{3CFD1665-7942-48BC-A01D-8D61432AEBF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600275" y="1172872"/>
            <a:ext cx="2410925" cy="1267679"/>
          </a:xfrm>
          <a:prstGeom prst="rect">
            <a:avLst/>
          </a:prstGeom>
          <a:solidFill>
            <a:srgbClr val="FFFFFF"/>
          </a:solidFill>
        </p:spPr>
      </p:pic>
      <p:sp>
        <p:nvSpPr>
          <p:cNvPr id="3079" name="Content Placeholder 2">
            <a:extLst>
              <a:ext uri="{FF2B5EF4-FFF2-40B4-BE49-F238E27FC236}">
                <a16:creationId xmlns:a16="http://schemas.microsoft.com/office/drawing/2014/main" id="{A1F46CF5-CDCC-5EE6-6093-0CEDF3CED767}"/>
              </a:ext>
            </a:extLst>
          </p:cNvPr>
          <p:cNvSpPr>
            <a:spLocks noGrp="1"/>
          </p:cNvSpPr>
          <p:nvPr>
            <p:ph sz="half" idx="1"/>
          </p:nvPr>
        </p:nvSpPr>
        <p:spPr>
          <a:xfrm>
            <a:off x="796925" y="1231900"/>
            <a:ext cx="5447016" cy="2969419"/>
          </a:xfrm>
        </p:spPr>
        <p:txBody>
          <a:bodyPr/>
          <a:lstStyle/>
          <a:p>
            <a:pPr>
              <a:buFont typeface="Arial" panose="020B0604020202020204" pitchFamily="34" charset="0"/>
              <a:buChar char="•"/>
            </a:pPr>
            <a:r>
              <a:rPr lang="en-US" sz="1400"/>
              <a:t>Could be answer - Cost effective and reduce the amount of testing screening for multiple cancers</a:t>
            </a:r>
          </a:p>
          <a:p>
            <a:pPr>
              <a:buFont typeface="Arial" panose="020B0604020202020204" pitchFamily="34" charset="0"/>
              <a:buChar char="•"/>
            </a:pPr>
            <a:endParaRPr lang="en-US" sz="1400"/>
          </a:p>
          <a:p>
            <a:pPr>
              <a:buFont typeface="Arial" panose="020B0604020202020204" pitchFamily="34" charset="0"/>
              <a:buChar char="•"/>
            </a:pPr>
            <a:r>
              <a:rPr lang="en-US" sz="1400" err="1"/>
              <a:t>PanSEER</a:t>
            </a:r>
            <a:r>
              <a:rPr lang="en-US" sz="1400"/>
              <a:t> – Cancer SEEK – Galleri are three manufactures of multiple cancer screening</a:t>
            </a:r>
          </a:p>
          <a:p>
            <a:pPr>
              <a:buFont typeface="Arial" panose="020B0604020202020204" pitchFamily="34" charset="0"/>
              <a:buChar char="•"/>
            </a:pPr>
            <a:endParaRPr lang="en-US" sz="1400"/>
          </a:p>
          <a:p>
            <a:pPr>
              <a:buFont typeface="Arial" panose="020B0604020202020204" pitchFamily="34" charset="0"/>
              <a:buChar char="•"/>
            </a:pPr>
            <a:r>
              <a:rPr lang="en-US" sz="1400"/>
              <a:t>Wildly used in America for fire fighters - Under NHS trial (only covers over 50 years old cohort)</a:t>
            </a:r>
          </a:p>
          <a:p>
            <a:pPr>
              <a:buFont typeface="Arial" panose="020B0604020202020204" pitchFamily="34" charset="0"/>
              <a:buChar char="•"/>
            </a:pPr>
            <a:endParaRPr lang="en-US" sz="1400"/>
          </a:p>
          <a:p>
            <a:pPr>
              <a:buFont typeface="Arial" panose="020B0604020202020204" pitchFamily="34" charset="0"/>
              <a:buChar char="•"/>
            </a:pPr>
            <a:r>
              <a:rPr lang="en-US" sz="1400"/>
              <a:t>2 years away from NHS approval and reaching required milestones </a:t>
            </a:r>
          </a:p>
          <a:p>
            <a:pPr>
              <a:buFont typeface="Arial" panose="020B0604020202020204" pitchFamily="34" charset="0"/>
              <a:buChar char="•"/>
            </a:pPr>
            <a:endParaRPr lang="en-US" sz="1400"/>
          </a:p>
          <a:p>
            <a:pPr>
              <a:buFont typeface="Arial" panose="020B0604020202020204" pitchFamily="34" charset="0"/>
              <a:buChar char="•"/>
            </a:pPr>
            <a:r>
              <a:rPr lang="en-US" sz="1400"/>
              <a:t>Galleri currently do not have the testing infrastructure in UK.</a:t>
            </a:r>
          </a:p>
          <a:p>
            <a:pPr>
              <a:buFont typeface="Arial" panose="020B0604020202020204" pitchFamily="34" charset="0"/>
              <a:buChar char="•"/>
            </a:pPr>
            <a:endParaRPr lang="en-US" sz="1400"/>
          </a:p>
          <a:p>
            <a:pPr>
              <a:buFont typeface="Arial" panose="020B0604020202020204" pitchFamily="34" charset="0"/>
              <a:buChar char="•"/>
            </a:pPr>
            <a:r>
              <a:rPr lang="en-US" sz="1400"/>
              <a:t>Galleri would need to perform testing on younger demographic 35-49 to ascertain product research data. </a:t>
            </a:r>
          </a:p>
          <a:p>
            <a:pPr>
              <a:buFont typeface="Arial" panose="020B0604020202020204" pitchFamily="34" charset="0"/>
              <a:buChar char="•"/>
            </a:pPr>
            <a:endParaRPr lang="en-US" sz="1300"/>
          </a:p>
        </p:txBody>
      </p:sp>
      <p:pic>
        <p:nvPicPr>
          <p:cNvPr id="4098" name="Picture 2" descr="PanSeer Blood Test Catches Cancer At Earliest Stage Than Ever Before">
            <a:extLst>
              <a:ext uri="{FF2B5EF4-FFF2-40B4-BE49-F238E27FC236}">
                <a16:creationId xmlns:a16="http://schemas.microsoft.com/office/drawing/2014/main" id="{CD66EBC9-9121-BEA1-E573-5C73C6523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246" y="2933640"/>
            <a:ext cx="1904982" cy="126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7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5C4432-C538-D613-0BC7-4E973909431F}"/>
              </a:ext>
            </a:extLst>
          </p:cNvPr>
          <p:cNvSpPr>
            <a:spLocks noGrp="1"/>
          </p:cNvSpPr>
          <p:nvPr>
            <p:ph type="ctrTitle"/>
          </p:nvPr>
        </p:nvSpPr>
        <p:spPr>
          <a:xfrm>
            <a:off x="265113" y="1592263"/>
            <a:ext cx="8637587" cy="1619250"/>
          </a:xfrm>
        </p:spPr>
        <p:txBody>
          <a:bodyPr/>
          <a:lstStyle/>
          <a:p>
            <a:pPr>
              <a:defRPr/>
            </a:pPr>
            <a:r>
              <a:rPr lang="en-GB" sz="2900" dirty="0"/>
              <a:t>Fire Contaminants ‘Healthy in healthy out’– London Fire Brigade</a:t>
            </a:r>
            <a:endParaRPr lang="en-GB" altLang="en-US" sz="2900" dirty="0"/>
          </a:p>
        </p:txBody>
      </p:sp>
      <p:sp>
        <p:nvSpPr>
          <p:cNvPr id="8194" name="Subtitle 2">
            <a:extLst>
              <a:ext uri="{FF2B5EF4-FFF2-40B4-BE49-F238E27FC236}">
                <a16:creationId xmlns:a16="http://schemas.microsoft.com/office/drawing/2014/main" id="{3292303E-1D7E-E781-EDA5-01EAFB12FB9F}"/>
              </a:ext>
            </a:extLst>
          </p:cNvPr>
          <p:cNvSpPr>
            <a:spLocks noGrp="1"/>
          </p:cNvSpPr>
          <p:nvPr>
            <p:ph type="subTitle" idx="1"/>
          </p:nvPr>
        </p:nvSpPr>
        <p:spPr>
          <a:xfrm>
            <a:off x="265113" y="3211513"/>
            <a:ext cx="8637587" cy="647700"/>
          </a:xfrm>
        </p:spPr>
        <p:txBody>
          <a:bodyPr/>
          <a:lstStyle/>
          <a:p>
            <a:r>
              <a:rPr lang="en-GB" altLang="en-US" sz="1100"/>
              <a:t> Version 1.0</a:t>
            </a:r>
            <a:endParaRPr lang="en-GB" altLang="en-US" sz="1100">
              <a:solidFill>
                <a:srgbClr val="FFC000"/>
              </a:solidFill>
            </a:endParaRPr>
          </a:p>
        </p:txBody>
      </p:sp>
    </p:spTree>
    <p:extLst>
      <p:ext uri="{BB962C8B-B14F-4D97-AF65-F5344CB8AC3E}">
        <p14:creationId xmlns:p14="http://schemas.microsoft.com/office/powerpoint/2010/main" val="2904495934"/>
      </p:ext>
    </p:extLst>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D5FF-3061-6C74-8A69-EB4C367FB08A}"/>
              </a:ext>
            </a:extLst>
          </p:cNvPr>
          <p:cNvSpPr>
            <a:spLocks noGrp="1"/>
          </p:cNvSpPr>
          <p:nvPr>
            <p:ph type="title"/>
          </p:nvPr>
        </p:nvSpPr>
        <p:spPr/>
        <p:txBody>
          <a:bodyPr/>
          <a:lstStyle/>
          <a:p>
            <a:r>
              <a:rPr lang="en-GB" sz="2900"/>
              <a:t>Breakdown of Cancer care</a:t>
            </a:r>
          </a:p>
        </p:txBody>
      </p:sp>
      <p:sp>
        <p:nvSpPr>
          <p:cNvPr id="3" name="Content Placeholder 2">
            <a:extLst>
              <a:ext uri="{FF2B5EF4-FFF2-40B4-BE49-F238E27FC236}">
                <a16:creationId xmlns:a16="http://schemas.microsoft.com/office/drawing/2014/main" id="{CEA8F92F-56E6-D464-C3B3-C6C905E3BE9E}"/>
              </a:ext>
            </a:extLst>
          </p:cNvPr>
          <p:cNvSpPr>
            <a:spLocks noGrp="1"/>
          </p:cNvSpPr>
          <p:nvPr>
            <p:ph sz="half" idx="1"/>
          </p:nvPr>
        </p:nvSpPr>
        <p:spPr>
          <a:xfrm>
            <a:off x="797170" y="1457325"/>
            <a:ext cx="5984630" cy="2969419"/>
          </a:xfrm>
        </p:spPr>
        <p:txBody>
          <a:bodyPr/>
          <a:lstStyle/>
          <a:p>
            <a:pPr>
              <a:buFont typeface="Arial" panose="020B0604020202020204" pitchFamily="34" charset="0"/>
              <a:buChar char="•"/>
            </a:pPr>
            <a:r>
              <a:rPr lang="en-GB" sz="1400" b="1"/>
              <a:t>Prevention – </a:t>
            </a:r>
            <a:r>
              <a:rPr lang="en-GB" sz="1400"/>
              <a:t>Performing contaminants policy and reducing exposure.</a:t>
            </a:r>
          </a:p>
          <a:p>
            <a:pPr>
              <a:buFont typeface="Arial" panose="020B0604020202020204" pitchFamily="34" charset="0"/>
              <a:buChar char="•"/>
            </a:pPr>
            <a:endParaRPr lang="en-GB" sz="1400"/>
          </a:p>
          <a:p>
            <a:pPr>
              <a:buFont typeface="Arial" panose="020B0604020202020204" pitchFamily="34" charset="0"/>
              <a:buChar char="•"/>
            </a:pPr>
            <a:r>
              <a:rPr lang="en-GB" sz="1400" b="1"/>
              <a:t>Detection – </a:t>
            </a:r>
            <a:r>
              <a:rPr lang="en-GB" sz="1400"/>
              <a:t>Is key to survivorship and onward care and treatment.</a:t>
            </a:r>
          </a:p>
          <a:p>
            <a:pPr>
              <a:buFont typeface="Arial" panose="020B0604020202020204" pitchFamily="34" charset="0"/>
              <a:buChar char="•"/>
            </a:pPr>
            <a:r>
              <a:rPr lang="en-GB" sz="1400"/>
              <a:t>Bring awareness to cancers to all personnel, close links to charities.</a:t>
            </a:r>
          </a:p>
          <a:p>
            <a:pPr>
              <a:buFont typeface="Arial" panose="020B0604020202020204" pitchFamily="34" charset="0"/>
              <a:buChar char="•"/>
            </a:pPr>
            <a:r>
              <a:rPr lang="en-GB" sz="1400"/>
              <a:t>Instruction to perform self-checks and the signs and symptoms.</a:t>
            </a:r>
          </a:p>
          <a:p>
            <a:pPr>
              <a:buFont typeface="Arial" panose="020B0604020202020204" pitchFamily="34" charset="0"/>
              <a:buChar char="•"/>
            </a:pPr>
            <a:r>
              <a:rPr lang="en-GB" sz="1400"/>
              <a:t>Hold Teams seminars to get wide scope of personnel.</a:t>
            </a:r>
          </a:p>
          <a:p>
            <a:pPr>
              <a:buFont typeface="Arial" panose="020B0604020202020204" pitchFamily="34" charset="0"/>
              <a:buChar char="•"/>
            </a:pPr>
            <a:r>
              <a:rPr lang="en-GB" sz="1400"/>
              <a:t>Cost effective way of increasing knowledge -</a:t>
            </a:r>
            <a:r>
              <a:rPr lang="en-GB" sz="1400" b="1"/>
              <a:t>Shower posters </a:t>
            </a:r>
            <a:r>
              <a:rPr lang="en-GB" sz="1400"/>
              <a:t>– Instructions? </a:t>
            </a:r>
          </a:p>
          <a:p>
            <a:pPr>
              <a:buFont typeface="Arial" panose="020B0604020202020204" pitchFamily="34" charset="0"/>
              <a:buChar char="•"/>
            </a:pPr>
            <a:endParaRPr lang="en-GB" sz="1400" b="1"/>
          </a:p>
          <a:p>
            <a:pPr>
              <a:buFont typeface="Arial" panose="020B0604020202020204" pitchFamily="34" charset="0"/>
              <a:buChar char="•"/>
            </a:pPr>
            <a:r>
              <a:rPr lang="en-GB" sz="1400" b="1"/>
              <a:t>Diagnosis –Treatment - Survivorship support- </a:t>
            </a:r>
            <a:r>
              <a:rPr lang="en-GB" sz="1400"/>
              <a:t>How we look after personnel following cancer diagnosis – Survivorship program -Back to work scheme?</a:t>
            </a:r>
          </a:p>
          <a:p>
            <a:pPr>
              <a:buFont typeface="Arial" panose="020B0604020202020204" pitchFamily="34" charset="0"/>
              <a:buChar char="•"/>
            </a:pPr>
            <a:endParaRPr lang="en-GB" sz="1200">
              <a:highlight>
                <a:srgbClr val="FFFF00"/>
              </a:highlight>
            </a:endParaRPr>
          </a:p>
          <a:p>
            <a:pPr>
              <a:buFont typeface="Arial" panose="020B0604020202020204" pitchFamily="34" charset="0"/>
              <a:buChar char="•"/>
            </a:pPr>
            <a:endParaRPr lang="en-GB" sz="1300" b="1"/>
          </a:p>
          <a:p>
            <a:pPr>
              <a:buFont typeface="Arial" panose="020B0604020202020204" pitchFamily="34" charset="0"/>
              <a:buChar char="•"/>
            </a:pPr>
            <a:endParaRPr lang="en-GB" sz="1300"/>
          </a:p>
        </p:txBody>
      </p:sp>
      <p:pic>
        <p:nvPicPr>
          <p:cNvPr id="1026" name="Picture 2" descr="Breathing Apparatus (BA) | London Fire Brigade">
            <a:extLst>
              <a:ext uri="{FF2B5EF4-FFF2-40B4-BE49-F238E27FC236}">
                <a16:creationId xmlns:a16="http://schemas.microsoft.com/office/drawing/2014/main" id="{72E0A919-5415-1A60-F50D-EE4D90F7E55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89110" y="3075508"/>
            <a:ext cx="2033538" cy="1016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Photo | Disease breast awareness cancer charity font lettering  calligraphy golden orange yellow color balloon symbol decoration woman  female medical cancer rainbow healthy international fashion love month">
            <a:extLst>
              <a:ext uri="{FF2B5EF4-FFF2-40B4-BE49-F238E27FC236}">
                <a16:creationId xmlns:a16="http://schemas.microsoft.com/office/drawing/2014/main" id="{9E7140F5-D946-E965-E9EE-55D15B0B5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628" y="589499"/>
            <a:ext cx="1162020" cy="10167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ostate Cancer UK | Prostate Cancer UK">
            <a:extLst>
              <a:ext uri="{FF2B5EF4-FFF2-40B4-BE49-F238E27FC236}">
                <a16:creationId xmlns:a16="http://schemas.microsoft.com/office/drawing/2014/main" id="{BF96A7C1-B7A9-B570-A0CC-4CA7D9325A8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13599" y="1980634"/>
            <a:ext cx="1709049" cy="854525"/>
          </a:xfrm>
          <a:prstGeom prst="rect">
            <a:avLst/>
          </a:prstGeom>
          <a:solidFill>
            <a:srgbClr val="FFFFFF"/>
          </a:solidFill>
        </p:spPr>
      </p:pic>
    </p:spTree>
    <p:extLst>
      <p:ext uri="{BB962C8B-B14F-4D97-AF65-F5344CB8AC3E}">
        <p14:creationId xmlns:p14="http://schemas.microsoft.com/office/powerpoint/2010/main" val="278485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itle 1">
            <a:extLst>
              <a:ext uri="{FF2B5EF4-FFF2-40B4-BE49-F238E27FC236}">
                <a16:creationId xmlns:a16="http://schemas.microsoft.com/office/drawing/2014/main" id="{C89B10F3-0C27-92FD-9A6B-722CC8445615}"/>
              </a:ext>
            </a:extLst>
          </p:cNvPr>
          <p:cNvSpPr>
            <a:spLocks noGrp="1"/>
          </p:cNvSpPr>
          <p:nvPr>
            <p:ph type="title"/>
          </p:nvPr>
        </p:nvSpPr>
        <p:spPr>
          <a:xfrm>
            <a:off x="796925" y="701675"/>
            <a:ext cx="7008813" cy="530225"/>
          </a:xfrm>
        </p:spPr>
        <p:txBody>
          <a:bodyPr/>
          <a:lstStyle/>
          <a:p>
            <a:r>
              <a:rPr lang="en-GB" sz="2900">
                <a:effectLst/>
              </a:rPr>
              <a:t>Personal bags</a:t>
            </a:r>
            <a:br>
              <a:rPr lang="en-GB" sz="3600">
                <a:effectLst/>
              </a:rPr>
            </a:br>
            <a:endParaRPr lang="en-US"/>
          </a:p>
        </p:txBody>
      </p:sp>
      <p:pic>
        <p:nvPicPr>
          <p:cNvPr id="13314" name="Picture 2" descr="35L Military Tactical Army Rucksack Molle Backpack Camping Hiking USB Port  Bag Camping &amp; Hiking Equipment Sporting Goods TR10193804">
            <a:extLst>
              <a:ext uri="{FF2B5EF4-FFF2-40B4-BE49-F238E27FC236}">
                <a16:creationId xmlns:a16="http://schemas.microsoft.com/office/drawing/2014/main" id="{FA6314AA-DFB1-4322-9C6C-1134BD9A05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1028" y="1472406"/>
            <a:ext cx="2969419" cy="2969419"/>
          </a:xfrm>
          <a:prstGeom prst="rect">
            <a:avLst/>
          </a:prstGeom>
          <a:solidFill>
            <a:srgbClr val="FFFFFF"/>
          </a:solidFill>
        </p:spPr>
      </p:pic>
      <p:sp>
        <p:nvSpPr>
          <p:cNvPr id="13321" name="Content Placeholder 2">
            <a:extLst>
              <a:ext uri="{FF2B5EF4-FFF2-40B4-BE49-F238E27FC236}">
                <a16:creationId xmlns:a16="http://schemas.microsoft.com/office/drawing/2014/main" id="{1A713668-6864-1B94-9FD3-D01994BE918B}"/>
              </a:ext>
            </a:extLst>
          </p:cNvPr>
          <p:cNvSpPr>
            <a:spLocks noGrp="1"/>
          </p:cNvSpPr>
          <p:nvPr>
            <p:ph sz="half" idx="1"/>
          </p:nvPr>
        </p:nvSpPr>
        <p:spPr>
          <a:xfrm>
            <a:off x="796924" y="1457324"/>
            <a:ext cx="5883276" cy="2969419"/>
          </a:xfrm>
        </p:spPr>
        <p:txBody>
          <a:bodyPr/>
          <a:lstStyle/>
          <a:p>
            <a:pPr>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Small holdall for FF ancillary items </a:t>
            </a:r>
          </a:p>
          <a:p>
            <a:pPr marL="0" indent="0"/>
            <a:endParaRPr lang="en-GB" sz="1400">
              <a:effectLst/>
              <a:latin typeface="+mj-lt"/>
              <a:ea typeface="Times New Roman" panose="02020603050405020304" pitchFamily="18" charset="0"/>
              <a:cs typeface="Calibri" panose="020F0502020204030204" pitchFamily="34" charset="0"/>
            </a:endParaRPr>
          </a:p>
          <a:p>
            <a:pPr>
              <a:buFont typeface="Arial" panose="020B0604020202020204" pitchFamily="34" charset="0"/>
              <a:buChar char="•"/>
            </a:pPr>
            <a:r>
              <a:rPr lang="en-GB" sz="1400">
                <a:latin typeface="+mj-lt"/>
                <a:ea typeface="Times New Roman" panose="02020603050405020304" pitchFamily="18" charset="0"/>
                <a:cs typeface="Calibri" panose="020F0502020204030204" pitchFamily="34" charset="0"/>
              </a:rPr>
              <a:t>Use in additional standby kit bags to store personal items and away from structural PPE</a:t>
            </a:r>
            <a:r>
              <a:rPr lang="en-GB" sz="1400">
                <a:effectLst/>
                <a:latin typeface="+mj-lt"/>
                <a:ea typeface="Times New Roman" panose="02020603050405020304" pitchFamily="18" charset="0"/>
                <a:cs typeface="Calibri" panose="020F0502020204030204" pitchFamily="34" charset="0"/>
              </a:rPr>
              <a:t>. </a:t>
            </a:r>
          </a:p>
          <a:p>
            <a:pPr marL="0" indent="0"/>
            <a:endParaRPr lang="en-GB" sz="1400">
              <a:effectLst/>
              <a:latin typeface="+mj-lt"/>
              <a:ea typeface="Times New Roman" panose="02020603050405020304" pitchFamily="18" charset="0"/>
              <a:cs typeface="Calibri" panose="020F0502020204030204" pitchFamily="34" charset="0"/>
            </a:endParaRPr>
          </a:p>
          <a:p>
            <a:pPr>
              <a:lnSpc>
                <a:spcPct val="107000"/>
              </a:lnSpc>
              <a:spcAft>
                <a:spcPts val="800"/>
              </a:spcAft>
              <a:buFont typeface="Arial" panose="020B0604020202020204" pitchFamily="34" charset="0"/>
              <a:buChar char="•"/>
            </a:pPr>
            <a:r>
              <a:rPr lang="en-GB" sz="1400">
                <a:effectLst/>
                <a:latin typeface="+mj-lt"/>
                <a:ea typeface="Times New Roman" panose="02020603050405020304" pitchFamily="18" charset="0"/>
                <a:cs typeface="Calibri" panose="020F0502020204030204" pitchFamily="34" charset="0"/>
              </a:rPr>
              <a:t>The new MSA BA set will come with an individual facemask bag which can be used to store gloves and respirators which is an improvement to stowage and concerns amongst firefighters.</a:t>
            </a:r>
            <a:r>
              <a:rPr lang="en-GB" sz="1300">
                <a:effectLst/>
                <a:latin typeface="+mj-lt"/>
                <a:ea typeface="Times New Roman" panose="02020603050405020304" pitchFamily="18" charset="0"/>
                <a:cs typeface="Calibri" panose="020F0502020204030204" pitchFamily="34" charset="0"/>
              </a:rPr>
              <a:t>. </a:t>
            </a:r>
            <a:endParaRPr lang="en-US">
              <a:latin typeface="+mj-lt"/>
            </a:endParaRPr>
          </a:p>
        </p:txBody>
      </p:sp>
    </p:spTree>
    <p:extLst>
      <p:ext uri="{BB962C8B-B14F-4D97-AF65-F5344CB8AC3E}">
        <p14:creationId xmlns:p14="http://schemas.microsoft.com/office/powerpoint/2010/main" val="412329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37D7-59A7-4B96-B81F-D9ACD99E76DF}"/>
              </a:ext>
            </a:extLst>
          </p:cNvPr>
          <p:cNvSpPr>
            <a:spLocks noGrp="1"/>
          </p:cNvSpPr>
          <p:nvPr>
            <p:ph type="title"/>
          </p:nvPr>
        </p:nvSpPr>
        <p:spPr>
          <a:xfrm>
            <a:off x="796925" y="701675"/>
            <a:ext cx="7700094" cy="530225"/>
          </a:xfrm>
        </p:spPr>
        <p:txBody>
          <a:bodyPr wrap="square" anchor="ctr">
            <a:normAutofit fontScale="90000"/>
          </a:bodyPr>
          <a:lstStyle/>
          <a:p>
            <a:pPr>
              <a:lnSpc>
                <a:spcPct val="90000"/>
              </a:lnSpc>
            </a:pPr>
            <a:r>
              <a:rPr lang="en-GB" sz="3200">
                <a:effectLst/>
              </a:rPr>
              <a:t>Replacement polythene bags - &amp; Storage of PPE - Senior Officers Vehicle’s</a:t>
            </a:r>
            <a:br>
              <a:rPr lang="en-GB" sz="1400">
                <a:effectLst/>
              </a:rPr>
            </a:br>
            <a:endParaRPr lang="en-GB" sz="1400"/>
          </a:p>
        </p:txBody>
      </p:sp>
      <p:sp>
        <p:nvSpPr>
          <p:cNvPr id="9223" name="Content Placeholder 2">
            <a:extLst>
              <a:ext uri="{FF2B5EF4-FFF2-40B4-BE49-F238E27FC236}">
                <a16:creationId xmlns:a16="http://schemas.microsoft.com/office/drawing/2014/main" id="{A0432B6E-4715-B12A-99E2-2D909216402F}"/>
              </a:ext>
            </a:extLst>
          </p:cNvPr>
          <p:cNvSpPr>
            <a:spLocks noGrp="1"/>
          </p:cNvSpPr>
          <p:nvPr>
            <p:ph sz="half" idx="1"/>
          </p:nvPr>
        </p:nvSpPr>
        <p:spPr>
          <a:xfrm>
            <a:off x="796925" y="1415618"/>
            <a:ext cx="4912168" cy="2969419"/>
          </a:xfrm>
        </p:spPr>
        <p:txBody>
          <a:bodyPr/>
          <a:lstStyle/>
          <a:p>
            <a:pPr>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The extent of contamination of PPE to senior officers may only occur in rare occurrences owing to their role and location on the incident ground</a:t>
            </a:r>
            <a:r>
              <a:rPr lang="en-GB" sz="1400">
                <a:ea typeface="Times New Roman" panose="02020603050405020304" pitchFamily="18" charset="0"/>
                <a:cs typeface="Calibri" panose="020F0502020204030204" pitchFamily="34" charset="0"/>
              </a:rPr>
              <a:t>. </a:t>
            </a:r>
          </a:p>
          <a:p>
            <a:pPr>
              <a:buFont typeface="Arial" panose="020B0604020202020204" pitchFamily="34" charset="0"/>
              <a:buChar char="•"/>
            </a:pPr>
            <a:endParaRPr lang="en-GB" sz="1400">
              <a:ea typeface="Times New Roman" panose="02020603050405020304" pitchFamily="18" charset="0"/>
              <a:cs typeface="Calibri" panose="020F0502020204030204" pitchFamily="34" charset="0"/>
            </a:endParaRPr>
          </a:p>
          <a:p>
            <a:pPr>
              <a:buFont typeface="Arial" panose="020B0604020202020204" pitchFamily="34" charset="0"/>
              <a:buChar char="•"/>
            </a:pPr>
            <a:r>
              <a:rPr lang="en-GB" sz="1400">
                <a:ea typeface="Times New Roman" panose="02020603050405020304" pitchFamily="18" charset="0"/>
                <a:cs typeface="Calibri" panose="020F0502020204030204" pitchFamily="34" charset="0"/>
              </a:rPr>
              <a:t>They have access to polythene bags but there could be a more sustainable option available</a:t>
            </a:r>
          </a:p>
          <a:p>
            <a:pPr>
              <a:buFont typeface="Arial" panose="020B0604020202020204" pitchFamily="34" charset="0"/>
              <a:buChar char="•"/>
            </a:pPr>
            <a:endParaRPr lang="en-GB" sz="1400">
              <a:effectLst/>
              <a:ea typeface="Times New Roman" panose="02020603050405020304" pitchFamily="18" charset="0"/>
              <a:cs typeface="Calibri" panose="020F0502020204030204" pitchFamily="34" charset="0"/>
            </a:endParaRPr>
          </a:p>
          <a:p>
            <a:pPr>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Stowage of PPE in vehicles needs to be standardised using airtight bags or containers.</a:t>
            </a:r>
          </a:p>
          <a:p>
            <a:pPr>
              <a:buFont typeface="Arial" panose="020B0604020202020204" pitchFamily="34" charset="0"/>
              <a:buChar char="•"/>
            </a:pPr>
            <a:endParaRPr lang="en-GB" sz="1400">
              <a:effectLst/>
              <a:ea typeface="Times New Roman" panose="02020603050405020304" pitchFamily="18" charset="0"/>
              <a:cs typeface="Calibri" panose="020F0502020204030204" pitchFamily="34" charset="0"/>
            </a:endParaRPr>
          </a:p>
          <a:p>
            <a:endParaRPr lang="en-US"/>
          </a:p>
        </p:txBody>
      </p:sp>
      <p:pic>
        <p:nvPicPr>
          <p:cNvPr id="5" name="Picture 2" descr="PPE DECONTAMINATION | HOW THE DECON™ BAG HELPS TO LOWER FIREFIGHTER  EXPOSURE TO HARMFUL CARCINOGENS | True North Gear, Shop today!">
            <a:extLst>
              <a:ext uri="{FF2B5EF4-FFF2-40B4-BE49-F238E27FC236}">
                <a16:creationId xmlns:a16="http://schemas.microsoft.com/office/drawing/2014/main" id="{ED74573F-F5B4-4C96-8A5D-A6F6747E3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 r="49534" b="-2"/>
          <a:stretch/>
        </p:blipFill>
        <p:spPr bwMode="auto">
          <a:xfrm>
            <a:off x="5991253" y="2239000"/>
            <a:ext cx="1613274" cy="21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OT Extra Large Equipment Bag | Pac Fire Australia">
            <a:extLst>
              <a:ext uri="{FF2B5EF4-FFF2-40B4-BE49-F238E27FC236}">
                <a16:creationId xmlns:a16="http://schemas.microsoft.com/office/drawing/2014/main" id="{8325C28A-64C5-4252-AC60-848E7C468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289" y="666962"/>
            <a:ext cx="1957758" cy="2610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OT NEXT GEN All Round Bag - for contaminated PPE">
            <a:extLst>
              <a:ext uri="{FF2B5EF4-FFF2-40B4-BE49-F238E27FC236}">
                <a16:creationId xmlns:a16="http://schemas.microsoft.com/office/drawing/2014/main" id="{53F14579-128F-4518-9446-935FEE062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245" y="583322"/>
            <a:ext cx="1728192"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736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31091BC7-4521-F85B-6A4B-BFB3CD66FD7E}"/>
              </a:ext>
            </a:extLst>
          </p:cNvPr>
          <p:cNvSpPr>
            <a:spLocks noGrp="1" noChangeArrowheads="1"/>
          </p:cNvSpPr>
          <p:nvPr>
            <p:ph type="title"/>
          </p:nvPr>
        </p:nvSpPr>
        <p:spPr>
          <a:xfrm>
            <a:off x="796925" y="701675"/>
            <a:ext cx="7008813" cy="530225"/>
          </a:xfrm>
        </p:spPr>
        <p:txBody>
          <a:bodyPr wrap="square" anchor="ctr">
            <a:normAutofit/>
          </a:bodyPr>
          <a:lstStyle/>
          <a:p>
            <a:pPr>
              <a:lnSpc>
                <a:spcPct val="90000"/>
              </a:lnSpc>
            </a:pPr>
            <a:r>
              <a:rPr lang="en-US" altLang="en-US" sz="2900"/>
              <a:t>Incident Ground</a:t>
            </a:r>
          </a:p>
        </p:txBody>
      </p:sp>
      <p:sp>
        <p:nvSpPr>
          <p:cNvPr id="76802" name="Content Placeholder 2">
            <a:extLst>
              <a:ext uri="{FF2B5EF4-FFF2-40B4-BE49-F238E27FC236}">
                <a16:creationId xmlns:a16="http://schemas.microsoft.com/office/drawing/2014/main" id="{A4E8965C-71C5-FAF7-60BC-822352A3A720}"/>
              </a:ext>
            </a:extLst>
          </p:cNvPr>
          <p:cNvSpPr>
            <a:spLocks noGrp="1" noChangeArrowheads="1"/>
          </p:cNvSpPr>
          <p:nvPr>
            <p:ph sz="half" idx="1"/>
          </p:nvPr>
        </p:nvSpPr>
        <p:spPr>
          <a:xfrm>
            <a:off x="796926" y="1353172"/>
            <a:ext cx="4963744" cy="3790327"/>
          </a:xfrm>
        </p:spPr>
        <p:txBody>
          <a:bodyPr wrap="square" anchor="t">
            <a:normAutofit fontScale="32500" lnSpcReduction="20000"/>
          </a:bodyPr>
          <a:lstStyle/>
          <a:p>
            <a:pPr>
              <a:lnSpc>
                <a:spcPct val="120000"/>
              </a:lnSpc>
              <a:spcAft>
                <a:spcPts val="800"/>
              </a:spcAft>
              <a:buFont typeface="Arial" panose="020B0604020202020204" pitchFamily="34" charset="0"/>
              <a:buChar char="•"/>
            </a:pPr>
            <a:r>
              <a:rPr lang="en-GB" sz="4300">
                <a:effectLst/>
              </a:rPr>
              <a:t>Foam - </a:t>
            </a:r>
            <a:r>
              <a:rPr lang="en-GB" sz="4300">
                <a:effectLst/>
                <a:ea typeface="Times New Roman" panose="02020603050405020304" pitchFamily="18" charset="0"/>
                <a:cs typeface="Calibri" panose="020F0502020204030204" pitchFamily="34" charset="0"/>
              </a:rPr>
              <a:t>Although a carcinogenic risk there is sperate legislation ad covered in a separate business case.</a:t>
            </a:r>
            <a:endParaRPr lang="en-GB" sz="4300">
              <a:effectLst/>
              <a:ea typeface="Times New Roman" panose="02020603050405020304" pitchFamily="18" charset="0"/>
              <a:cs typeface="Times New Roman" panose="02020603050405020304" pitchFamily="18" charset="0"/>
            </a:endParaRPr>
          </a:p>
          <a:p>
            <a:pPr>
              <a:lnSpc>
                <a:spcPct val="120000"/>
              </a:lnSpc>
              <a:spcAft>
                <a:spcPts val="800"/>
              </a:spcAft>
              <a:buFont typeface="Arial" panose="020B0604020202020204" pitchFamily="34" charset="0"/>
              <a:buChar char="•"/>
            </a:pPr>
            <a:r>
              <a:rPr lang="en-GB" sz="4300">
                <a:effectLst/>
              </a:rPr>
              <a:t>Procurement of additional and new PPE </a:t>
            </a:r>
          </a:p>
          <a:p>
            <a:pPr>
              <a:lnSpc>
                <a:spcPct val="120000"/>
              </a:lnSpc>
              <a:spcAft>
                <a:spcPts val="800"/>
              </a:spcAft>
              <a:buFont typeface="Arial" panose="020B0604020202020204" pitchFamily="34" charset="0"/>
              <a:buChar char="•"/>
            </a:pPr>
            <a:r>
              <a:rPr lang="en-GB" sz="4300">
                <a:effectLst/>
              </a:rPr>
              <a:t>BA Welfare vehicle  </a:t>
            </a:r>
          </a:p>
          <a:p>
            <a:pPr>
              <a:lnSpc>
                <a:spcPct val="120000"/>
              </a:lnSpc>
              <a:spcAft>
                <a:spcPts val="800"/>
              </a:spcAft>
              <a:buFont typeface="Arial" panose="020B0604020202020204" pitchFamily="34" charset="0"/>
              <a:buChar char="•"/>
            </a:pPr>
            <a:r>
              <a:rPr lang="en-GB" sz="4300">
                <a:effectLst/>
              </a:rPr>
              <a:t>Detective and identification – Control Measure  Improvement of gas detection</a:t>
            </a:r>
          </a:p>
          <a:p>
            <a:pPr>
              <a:lnSpc>
                <a:spcPct val="120000"/>
              </a:lnSpc>
              <a:spcAft>
                <a:spcPts val="800"/>
              </a:spcAft>
              <a:buFont typeface="Arial" panose="020B0604020202020204" pitchFamily="34" charset="0"/>
              <a:buChar char="•"/>
            </a:pPr>
            <a:r>
              <a:rPr lang="en-GB" sz="4300">
                <a:effectLst/>
              </a:rPr>
              <a:t>Respirator Filter – Improvement  </a:t>
            </a:r>
          </a:p>
          <a:p>
            <a:pPr>
              <a:lnSpc>
                <a:spcPct val="120000"/>
              </a:lnSpc>
              <a:spcAft>
                <a:spcPts val="800"/>
              </a:spcAft>
              <a:buFont typeface="Arial" panose="020B0604020202020204" pitchFamily="34" charset="0"/>
              <a:buChar char="•"/>
            </a:pPr>
            <a:r>
              <a:rPr lang="en-GB" sz="4300">
                <a:effectLst/>
              </a:rPr>
              <a:t>Replacement of fire contaminants polythene bags with a more sustainable and reusable option</a:t>
            </a:r>
          </a:p>
          <a:p>
            <a:pPr>
              <a:lnSpc>
                <a:spcPct val="120000"/>
              </a:lnSpc>
              <a:spcAft>
                <a:spcPts val="800"/>
              </a:spcAft>
              <a:buFont typeface="Arial" panose="020B0604020202020204" pitchFamily="34" charset="0"/>
              <a:buChar char="•"/>
            </a:pPr>
            <a:r>
              <a:rPr lang="en-GB" sz="4300">
                <a:effectLst/>
              </a:rPr>
              <a:t>Appliance – Alterations / Deep cleaning</a:t>
            </a:r>
          </a:p>
          <a:p>
            <a:pPr>
              <a:lnSpc>
                <a:spcPct val="120000"/>
              </a:lnSpc>
              <a:spcAft>
                <a:spcPts val="800"/>
              </a:spcAft>
              <a:buFont typeface="Arial" panose="020B0604020202020204" pitchFamily="34" charset="0"/>
              <a:buChar char="•"/>
            </a:pPr>
            <a:r>
              <a:rPr lang="en-GB" sz="4300">
                <a:effectLst/>
              </a:rPr>
              <a:t>After we leave document </a:t>
            </a:r>
          </a:p>
          <a:p>
            <a:pPr marL="342900" indent="-342900">
              <a:lnSpc>
                <a:spcPct val="90000"/>
              </a:lnSpc>
              <a:buFontTx/>
              <a:buChar char="•"/>
              <a:defRPr/>
            </a:pPr>
            <a:endParaRPr lang="en-US" altLang="en-US" sz="1100"/>
          </a:p>
        </p:txBody>
      </p:sp>
      <p:pic>
        <p:nvPicPr>
          <p:cNvPr id="3" name="Picture 2">
            <a:extLst>
              <a:ext uri="{FF2B5EF4-FFF2-40B4-BE49-F238E27FC236}">
                <a16:creationId xmlns:a16="http://schemas.microsoft.com/office/drawing/2014/main" id="{8BFFEE2F-89D1-4594-B985-4F9F3313DAC3}"/>
              </a:ext>
            </a:extLst>
          </p:cNvPr>
          <p:cNvPicPr>
            <a:picLocks noChangeAspect="1"/>
          </p:cNvPicPr>
          <p:nvPr/>
        </p:nvPicPr>
        <p:blipFill rotWithShape="1">
          <a:blip r:embed="rId3"/>
          <a:srcRect l="6780" r="32781" b="2"/>
          <a:stretch/>
        </p:blipFill>
        <p:spPr>
          <a:xfrm>
            <a:off x="5760669" y="1353173"/>
            <a:ext cx="2942005" cy="2543347"/>
          </a:xfrm>
          <a:prstGeom prst="rect">
            <a:avLst/>
          </a:prstGeom>
          <a:noFill/>
        </p:spPr>
      </p:pic>
    </p:spTree>
    <p:extLst>
      <p:ext uri="{BB962C8B-B14F-4D97-AF65-F5344CB8AC3E}">
        <p14:creationId xmlns:p14="http://schemas.microsoft.com/office/powerpoint/2010/main" val="1015803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F716-8A5D-4E8C-B972-F4490E10E01F}"/>
              </a:ext>
            </a:extLst>
          </p:cNvPr>
          <p:cNvSpPr>
            <a:spLocks noGrp="1"/>
          </p:cNvSpPr>
          <p:nvPr>
            <p:ph type="title"/>
          </p:nvPr>
        </p:nvSpPr>
        <p:spPr>
          <a:xfrm>
            <a:off x="457200" y="267494"/>
            <a:ext cx="8229600" cy="871538"/>
          </a:xfrm>
        </p:spPr>
        <p:txBody>
          <a:bodyPr wrap="square" anchor="b">
            <a:normAutofit/>
          </a:bodyPr>
          <a:lstStyle/>
          <a:p>
            <a:pPr>
              <a:lnSpc>
                <a:spcPct val="90000"/>
              </a:lnSpc>
            </a:pPr>
            <a:r>
              <a:rPr lang="en-GB" sz="2900">
                <a:effectLst/>
              </a:rPr>
              <a:t>Procurement of additional and new PPE </a:t>
            </a:r>
            <a:br>
              <a:rPr lang="en-GB">
                <a:effectLst/>
              </a:rPr>
            </a:br>
            <a:endParaRPr lang="en-GB"/>
          </a:p>
        </p:txBody>
      </p:sp>
      <p:sp>
        <p:nvSpPr>
          <p:cNvPr id="10" name="Text Placeholder 3">
            <a:extLst>
              <a:ext uri="{FF2B5EF4-FFF2-40B4-BE49-F238E27FC236}">
                <a16:creationId xmlns:a16="http://schemas.microsoft.com/office/drawing/2014/main" id="{41E95989-2C9B-B4D0-C0A1-B42B10875893}"/>
              </a:ext>
            </a:extLst>
          </p:cNvPr>
          <p:cNvSpPr>
            <a:spLocks noGrp="1"/>
          </p:cNvSpPr>
          <p:nvPr>
            <p:ph type="body" sz="half" idx="2"/>
          </p:nvPr>
        </p:nvSpPr>
        <p:spPr>
          <a:xfrm>
            <a:off x="673100" y="1076325"/>
            <a:ext cx="6223000" cy="3518297"/>
          </a:xfrm>
        </p:spPr>
        <p:txBody>
          <a:bodyPr/>
          <a:lstStyle/>
          <a:p>
            <a:pPr marL="171450" indent="-171450">
              <a:buFont typeface="Arial" panose="020B0604020202020204" pitchFamily="34" charset="0"/>
              <a:buChar char="•"/>
            </a:pPr>
            <a:r>
              <a:rPr lang="en-GB" sz="1400"/>
              <a:t>Highest priorities owing to the policy’s impact on operational incidents and efficiency. </a:t>
            </a:r>
          </a:p>
          <a:p>
            <a:pPr marL="171450" indent="-171450">
              <a:buFont typeface="Arial" panose="020B0604020202020204" pitchFamily="34" charset="0"/>
              <a:buChar char="•"/>
            </a:pPr>
            <a:endParaRPr lang="en-GB" sz="1400"/>
          </a:p>
          <a:p>
            <a:pPr marL="171450" indent="-171450">
              <a:buFont typeface="Arial" panose="020B0604020202020204" pitchFamily="34" charset="0"/>
              <a:buChar char="•"/>
            </a:pPr>
            <a:r>
              <a:rPr lang="en-GB" sz="1400"/>
              <a:t>Specification of PPE, standards, logistics, management, cleaning lifetime is significant factors </a:t>
            </a:r>
          </a:p>
          <a:p>
            <a:pPr marL="171450" indent="-171450">
              <a:buFont typeface="Arial" panose="020B0604020202020204" pitchFamily="34" charset="0"/>
              <a:buChar char="•"/>
            </a:pPr>
            <a:endParaRPr lang="en-GB" sz="1400"/>
          </a:p>
          <a:p>
            <a:pPr marL="171450" indent="-171450">
              <a:buFont typeface="Arial" panose="020B0604020202020204" pitchFamily="34" charset="0"/>
              <a:buChar char="•"/>
            </a:pPr>
            <a:r>
              <a:rPr lang="en-GB" sz="1400">
                <a:latin typeface="Calibri" panose="020F0502020204030204" pitchFamily="34" charset="0"/>
                <a:ea typeface="Times New Roman" panose="02020603050405020304" pitchFamily="18" charset="0"/>
                <a:cs typeface="Calibri" panose="020F0502020204030204" pitchFamily="34" charset="0"/>
              </a:rPr>
              <a:t>2</a:t>
            </a:r>
            <a:r>
              <a:rPr lang="en-GB" sz="1400">
                <a:effectLst/>
                <a:latin typeface="Calibri" panose="020F0502020204030204" pitchFamily="34" charset="0"/>
                <a:ea typeface="Times New Roman" panose="02020603050405020304" pitchFamily="18" charset="0"/>
                <a:cs typeface="Calibri" panose="020F0502020204030204" pitchFamily="34" charset="0"/>
              </a:rPr>
              <a:t> years remain on the existing PPE contract. Any additions or changes to this contract are likely to come at a cost</a:t>
            </a:r>
          </a:p>
          <a:p>
            <a:pPr marL="171450" indent="-171450">
              <a:buFont typeface="Arial" panose="020B0604020202020204" pitchFamily="34" charset="0"/>
              <a:buChar char="•"/>
            </a:pPr>
            <a:endParaRPr lang="en-GB" sz="1400">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spcAft>
                <a:spcPts val="800"/>
              </a:spcAft>
              <a:buFont typeface="Arial" panose="020B0604020202020204" pitchFamily="34" charset="0"/>
              <a:buChar char="•"/>
            </a:pPr>
            <a:r>
              <a:rPr lang="en-GB" sz="1400">
                <a:latin typeface="Calibri" panose="020F0502020204030204" pitchFamily="34" charset="0"/>
                <a:ea typeface="Times New Roman" panose="02020603050405020304" pitchFamily="18" charset="0"/>
                <a:cs typeface="Calibri" panose="020F0502020204030204" pitchFamily="34" charset="0"/>
              </a:rPr>
              <a:t>New level of PPE is there is not one size fits all approach – The use dictates specification. (Technical rescue or wildland rated PPE both have separate standards)</a:t>
            </a:r>
          </a:p>
          <a:p>
            <a:pPr marL="171450" indent="-171450">
              <a:lnSpc>
                <a:spcPct val="107000"/>
              </a:lnSpc>
              <a:spcAft>
                <a:spcPts val="800"/>
              </a:spcAft>
              <a:buFont typeface="Arial" panose="020B0604020202020204" pitchFamily="34" charset="0"/>
              <a:buChar char="•"/>
            </a:pPr>
            <a:r>
              <a:rPr lang="en-GB" sz="1400">
                <a:latin typeface="Calibri" panose="020F0502020204030204" pitchFamily="34" charset="0"/>
                <a:ea typeface="Times New Roman" panose="02020603050405020304" pitchFamily="18" charset="0"/>
                <a:cs typeface="Calibri" panose="020F0502020204030204" pitchFamily="34" charset="0"/>
              </a:rPr>
              <a:t>PFAS future within PPE – What issues does this create? If replaced with Silicon alternatives reduces risk from oils and invalidate ‘Orchid research’ into PPE CBRN.</a:t>
            </a:r>
          </a:p>
          <a:p>
            <a:pPr marL="171450" indent="-171450">
              <a:lnSpc>
                <a:spcPct val="107000"/>
              </a:lnSpc>
              <a:spcAft>
                <a:spcPts val="800"/>
              </a:spcAft>
              <a:buFont typeface="Arial" panose="020B0604020202020204" pitchFamily="34" charset="0"/>
              <a:buChar char="•"/>
            </a:pPr>
            <a:endParaRPr lang="en-GB" sz="140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400">
              <a:effectLst/>
              <a:latin typeface="Calibri" panose="020F0502020204030204" pitchFamily="34" charset="0"/>
              <a:ea typeface="Times New Roman" panose="02020603050405020304" pitchFamily="18" charset="0"/>
              <a:cs typeface="Calibri" panose="020F0502020204030204" pitchFamily="34" charset="0"/>
            </a:endParaRPr>
          </a:p>
          <a:p>
            <a:endParaRPr lang="en-GB" sz="1400"/>
          </a:p>
          <a:p>
            <a:endParaRPr lang="en-US" sz="1400"/>
          </a:p>
        </p:txBody>
      </p:sp>
      <p:pic>
        <p:nvPicPr>
          <p:cNvPr id="8" name="Picture 7">
            <a:extLst>
              <a:ext uri="{FF2B5EF4-FFF2-40B4-BE49-F238E27FC236}">
                <a16:creationId xmlns:a16="http://schemas.microsoft.com/office/drawing/2014/main" id="{BDDF8777-1A17-4549-84EB-75CE54C0CBC8}"/>
              </a:ext>
            </a:extLst>
          </p:cNvPr>
          <p:cNvPicPr>
            <a:picLocks noChangeAspect="1"/>
          </p:cNvPicPr>
          <p:nvPr/>
        </p:nvPicPr>
        <p:blipFill>
          <a:blip r:embed="rId3"/>
          <a:stretch>
            <a:fillRect/>
          </a:stretch>
        </p:blipFill>
        <p:spPr>
          <a:xfrm>
            <a:off x="6797957" y="916021"/>
            <a:ext cx="1888843" cy="1655729"/>
          </a:xfrm>
          <a:prstGeom prst="rect">
            <a:avLst/>
          </a:prstGeom>
        </p:spPr>
      </p:pic>
      <p:pic>
        <p:nvPicPr>
          <p:cNvPr id="3" name="Picture 2" descr="FSM - Welsh firefighters issued new PPE">
            <a:extLst>
              <a:ext uri="{FF2B5EF4-FFF2-40B4-BE49-F238E27FC236}">
                <a16:creationId xmlns:a16="http://schemas.microsoft.com/office/drawing/2014/main" id="{9E71E01C-8DBE-8EA7-90BD-A9979ACBBE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8398"/>
          <a:stretch/>
        </p:blipFill>
        <p:spPr bwMode="auto">
          <a:xfrm>
            <a:off x="6771543" y="2835474"/>
            <a:ext cx="1915257" cy="16557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48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9863-F427-4B1B-9E2D-6637B8A73339}"/>
              </a:ext>
            </a:extLst>
          </p:cNvPr>
          <p:cNvSpPr>
            <a:spLocks noGrp="1"/>
          </p:cNvSpPr>
          <p:nvPr>
            <p:ph type="title"/>
          </p:nvPr>
        </p:nvSpPr>
        <p:spPr/>
        <p:txBody>
          <a:bodyPr/>
          <a:lstStyle/>
          <a:p>
            <a:r>
              <a:rPr lang="en-GB" sz="2900" dirty="0"/>
              <a:t> </a:t>
            </a:r>
            <a:br>
              <a:rPr lang="en-GB" sz="2900" dirty="0"/>
            </a:br>
            <a:r>
              <a:rPr lang="en-GB" sz="2900" dirty="0">
                <a:effectLst/>
              </a:rPr>
              <a:t>Welfare vehicle</a:t>
            </a:r>
            <a:r>
              <a:rPr lang="en-GB" sz="2900" dirty="0"/>
              <a:t> </a:t>
            </a:r>
            <a:r>
              <a:rPr lang="en-GB" sz="2900" dirty="0">
                <a:effectLst/>
              </a:rPr>
              <a:t> </a:t>
            </a:r>
            <a:br>
              <a:rPr lang="en-GB" sz="3600" dirty="0">
                <a:effectLst/>
              </a:rPr>
            </a:br>
            <a:endParaRPr lang="en-GB"/>
          </a:p>
        </p:txBody>
      </p:sp>
      <p:sp>
        <p:nvSpPr>
          <p:cNvPr id="3" name="Content Placeholder 2">
            <a:extLst>
              <a:ext uri="{FF2B5EF4-FFF2-40B4-BE49-F238E27FC236}">
                <a16:creationId xmlns:a16="http://schemas.microsoft.com/office/drawing/2014/main" id="{6E250A58-AF73-4F79-B5E3-39CA77E6A97A}"/>
              </a:ext>
            </a:extLst>
          </p:cNvPr>
          <p:cNvSpPr>
            <a:spLocks noGrp="1"/>
          </p:cNvSpPr>
          <p:nvPr>
            <p:ph idx="1"/>
          </p:nvPr>
        </p:nvSpPr>
        <p:spPr>
          <a:xfrm>
            <a:off x="796925" y="1457325"/>
            <a:ext cx="3974629" cy="2970213"/>
          </a:xfrm>
        </p:spPr>
        <p:txBody>
          <a:bodyPr/>
          <a:lstStyle/>
          <a:p>
            <a:pPr>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This is not short-term response and likely to involve a significant timeframe to create a specified vehicle, design and costs, but should be addressed when these items are up for retender. </a:t>
            </a:r>
            <a:endParaRPr lang="en-GB" sz="1400" dirty="0">
              <a:effectLst/>
              <a:ea typeface="Times New Roman" panose="02020603050405020304" pitchFamily="18" charset="0"/>
              <a:cs typeface="Times New Roman" panose="02020603050405020304" pitchFamily="18" charset="0"/>
            </a:endParaRPr>
          </a:p>
          <a:p>
            <a:endParaRPr lang="en-GB"/>
          </a:p>
        </p:txBody>
      </p:sp>
      <p:pic>
        <p:nvPicPr>
          <p:cNvPr id="5122" name="Picture 2">
            <a:extLst>
              <a:ext uri="{FF2B5EF4-FFF2-40B4-BE49-F238E27FC236}">
                <a16:creationId xmlns:a16="http://schemas.microsoft.com/office/drawing/2014/main" id="{1637E1C0-B5F1-4079-A4F2-D14E96EBEB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71554" y="2003796"/>
            <a:ext cx="2231985" cy="2972644"/>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C2A13D18-1886-4DB4-BA83-A17E14DE990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693760" y="266668"/>
            <a:ext cx="2223956" cy="29718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8871D2-F8F6-4E76-8620-D49B2F1AE942}"/>
              </a:ext>
            </a:extLst>
          </p:cNvPr>
          <p:cNvSpPr>
            <a:spLocks noChangeArrowheads="1"/>
          </p:cNvSpPr>
          <p:nvPr/>
        </p:nvSpPr>
        <p:spPr bwMode="auto">
          <a:xfrm>
            <a:off x="5681663" y="-414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8A467B8C-7CD5-4DB3-91E9-AFD445CC505E}"/>
              </a:ext>
            </a:extLst>
          </p:cNvPr>
          <p:cNvSpPr>
            <a:spLocks noChangeArrowheads="1"/>
          </p:cNvSpPr>
          <p:nvPr/>
        </p:nvSpPr>
        <p:spPr bwMode="auto">
          <a:xfrm>
            <a:off x="5681663" y="287178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5">
            <a:extLst>
              <a:ext uri="{FF2B5EF4-FFF2-40B4-BE49-F238E27FC236}">
                <a16:creationId xmlns:a16="http://schemas.microsoft.com/office/drawing/2014/main" id="{2F661482-EE60-481A-99DF-B06285D28E0C}"/>
              </a:ext>
            </a:extLst>
          </p:cNvPr>
          <p:cNvSpPr>
            <a:spLocks noChangeArrowheads="1"/>
          </p:cNvSpPr>
          <p:nvPr/>
        </p:nvSpPr>
        <p:spPr bwMode="auto">
          <a:xfrm>
            <a:off x="5681663" y="57483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491665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6CCA-44CB-4DB5-BA5F-8D6792A101F6}"/>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dirty="0"/>
              <a:t>Welfare</a:t>
            </a:r>
            <a:r>
              <a:rPr lang="en-GB" sz="2900" dirty="0">
                <a:effectLst/>
              </a:rPr>
              <a:t> </a:t>
            </a:r>
            <a:r>
              <a:rPr lang="en-GB" sz="2900" dirty="0"/>
              <a:t>Tent</a:t>
            </a:r>
          </a:p>
        </p:txBody>
      </p:sp>
      <p:sp>
        <p:nvSpPr>
          <p:cNvPr id="7175" name="Content Placeholder 2">
            <a:extLst>
              <a:ext uri="{FF2B5EF4-FFF2-40B4-BE49-F238E27FC236}">
                <a16:creationId xmlns:a16="http://schemas.microsoft.com/office/drawing/2014/main" id="{BADE022E-1CE0-4800-1ED2-5B6FE56F221C}"/>
              </a:ext>
            </a:extLst>
          </p:cNvPr>
          <p:cNvSpPr>
            <a:spLocks noGrp="1"/>
          </p:cNvSpPr>
          <p:nvPr>
            <p:ph sz="half" idx="1"/>
          </p:nvPr>
        </p:nvSpPr>
        <p:spPr>
          <a:xfrm>
            <a:off x="797170" y="1457325"/>
            <a:ext cx="4308230" cy="2969419"/>
          </a:xfrm>
        </p:spPr>
        <p:txBody>
          <a:bodyPr/>
          <a:lstStyle/>
          <a:p>
            <a:pPr marL="342900" indent="-342900">
              <a:buFont typeface="Arial" panose="020B0604020202020204" pitchFamily="34" charset="0"/>
              <a:buChar char="•"/>
            </a:pPr>
            <a:r>
              <a:rPr lang="en-US" sz="1400"/>
              <a:t>Inflatable tent for changing from workwear if required or sheltering from the elements</a:t>
            </a:r>
          </a:p>
          <a:p>
            <a:pPr marL="342900" indent="-342900">
              <a:buFont typeface="Arial" panose="020B0604020202020204" pitchFamily="34" charset="0"/>
              <a:buChar char="•"/>
            </a:pPr>
            <a:endParaRPr lang="en-US" sz="1400"/>
          </a:p>
          <a:p>
            <a:pPr marL="342900" indent="-342900">
              <a:buFont typeface="Arial" panose="020B0604020202020204" pitchFamily="34" charset="0"/>
              <a:buChar char="•"/>
            </a:pPr>
            <a:r>
              <a:rPr lang="en-US" sz="1400"/>
              <a:t>Could be stowed on OSU</a:t>
            </a:r>
          </a:p>
          <a:p>
            <a:pPr marL="342900" indent="-342900">
              <a:buFont typeface="Arial" panose="020B0604020202020204" pitchFamily="34" charset="0"/>
              <a:buChar char="•"/>
            </a:pPr>
            <a:endParaRPr lang="en-US" sz="1400"/>
          </a:p>
          <a:p>
            <a:pPr marL="342900" indent="-342900">
              <a:buFont typeface="Arial" panose="020B0604020202020204" pitchFamily="34" charset="0"/>
              <a:buChar char="•"/>
            </a:pPr>
            <a:r>
              <a:rPr lang="en-US" sz="1400"/>
              <a:t>This item is extensive used by Nordic countries and Australia.</a:t>
            </a:r>
          </a:p>
        </p:txBody>
      </p:sp>
      <p:pic>
        <p:nvPicPr>
          <p:cNvPr id="7170" name="Picture 2" descr="Inflatable Tent – Responder Wipes">
            <a:extLst>
              <a:ext uri="{FF2B5EF4-FFF2-40B4-BE49-F238E27FC236}">
                <a16:creationId xmlns:a16="http://schemas.microsoft.com/office/drawing/2014/main" id="{B3C23DDA-F191-41EA-A2B5-C320FBB664F6}"/>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495" b="12055"/>
          <a:stretch/>
        </p:blipFill>
        <p:spPr bwMode="auto">
          <a:xfrm>
            <a:off x="5234843" y="966787"/>
            <a:ext cx="3434862" cy="2969419"/>
          </a:xfrm>
          <a:prstGeom prst="rect">
            <a:avLst/>
          </a:prstGeom>
          <a:solidFill>
            <a:srgbClr val="FFFFFF"/>
          </a:solidFill>
        </p:spPr>
      </p:pic>
    </p:spTree>
    <p:extLst>
      <p:ext uri="{BB962C8B-B14F-4D97-AF65-F5344CB8AC3E}">
        <p14:creationId xmlns:p14="http://schemas.microsoft.com/office/powerpoint/2010/main" val="3605557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F883-CA0B-4AE2-8A93-4106ACCF51CC}"/>
              </a:ext>
            </a:extLst>
          </p:cNvPr>
          <p:cNvSpPr>
            <a:spLocks noGrp="1"/>
          </p:cNvSpPr>
          <p:nvPr>
            <p:ph type="title"/>
          </p:nvPr>
        </p:nvSpPr>
        <p:spPr>
          <a:xfrm>
            <a:off x="796925" y="701675"/>
            <a:ext cx="7008813" cy="530225"/>
          </a:xfrm>
        </p:spPr>
        <p:txBody>
          <a:bodyPr wrap="square" anchor="ctr">
            <a:normAutofit fontScale="90000"/>
          </a:bodyPr>
          <a:lstStyle/>
          <a:p>
            <a:pPr>
              <a:lnSpc>
                <a:spcPct val="90000"/>
              </a:lnSpc>
            </a:pPr>
            <a:r>
              <a:rPr lang="en-GB" sz="2900">
                <a:effectLst/>
              </a:rPr>
              <a:t>Detective and identification – Control Measure </a:t>
            </a:r>
            <a:br>
              <a:rPr lang="en-GB" sz="1400">
                <a:effectLst/>
              </a:rPr>
            </a:br>
            <a:endParaRPr lang="en-GB" sz="1400"/>
          </a:p>
        </p:txBody>
      </p:sp>
      <p:sp>
        <p:nvSpPr>
          <p:cNvPr id="8199" name="Text Placeholder 3">
            <a:extLst>
              <a:ext uri="{FF2B5EF4-FFF2-40B4-BE49-F238E27FC236}">
                <a16:creationId xmlns:a16="http://schemas.microsoft.com/office/drawing/2014/main" id="{B4401573-AC78-FE41-C2E8-2C09CF9DEDCB}"/>
              </a:ext>
            </a:extLst>
          </p:cNvPr>
          <p:cNvSpPr>
            <a:spLocks noGrp="1"/>
          </p:cNvSpPr>
          <p:nvPr>
            <p:ph sz="half" idx="1"/>
          </p:nvPr>
        </p:nvSpPr>
        <p:spPr>
          <a:xfrm>
            <a:off x="797170" y="1457325"/>
            <a:ext cx="6175130" cy="3267075"/>
          </a:xfrm>
        </p:spPr>
        <p:txBody>
          <a:bodyPr wrap="square" anchor="t">
            <a:normAutofit/>
          </a:bodyPr>
          <a:lstStyle/>
          <a:p>
            <a:pPr marL="285750" indent="-285750">
              <a:lnSpc>
                <a:spcPct val="110000"/>
              </a:lnSpc>
              <a:spcAft>
                <a:spcPts val="800"/>
              </a:spcAft>
              <a:buFont typeface="Arial" panose="020B0604020202020204" pitchFamily="34" charset="0"/>
              <a:buChar char="•"/>
            </a:pPr>
            <a:r>
              <a:rPr lang="en-GB" sz="1400">
                <a:effectLst/>
              </a:rPr>
              <a:t>Basic gas detection equipment on all front-line appliances P/PL</a:t>
            </a:r>
          </a:p>
          <a:p>
            <a:pPr marL="285750" indent="-285750">
              <a:lnSpc>
                <a:spcPct val="110000"/>
              </a:lnSpc>
              <a:spcAft>
                <a:spcPts val="800"/>
              </a:spcAft>
              <a:buFont typeface="Arial" panose="020B0604020202020204" pitchFamily="34" charset="0"/>
              <a:buChar char="•"/>
            </a:pPr>
            <a:r>
              <a:rPr lang="en-GB" sz="1400">
                <a:effectLst/>
              </a:rPr>
              <a:t>There is scope to improve our ability to detect toxic industrial chemicals at fires for toxic industrial chemicals such as hydrogen Cyanide and or photoionization detection </a:t>
            </a:r>
          </a:p>
          <a:p>
            <a:pPr marL="285750" indent="-285750">
              <a:lnSpc>
                <a:spcPct val="110000"/>
              </a:lnSpc>
              <a:spcAft>
                <a:spcPts val="800"/>
              </a:spcAft>
              <a:buFont typeface="Arial" panose="020B0604020202020204" pitchFamily="34" charset="0"/>
              <a:buChar char="•"/>
            </a:pPr>
            <a:r>
              <a:rPr lang="en-GB" sz="1400">
                <a:effectLst/>
              </a:rPr>
              <a:t>The CBRN team and scientific advisors can perform regular air monitoring, who can record the atmosphere and particles within the air during the emergency phase of the incident and provides resilience to the control measure.</a:t>
            </a:r>
          </a:p>
          <a:p>
            <a:pPr marL="285750" indent="-285750">
              <a:lnSpc>
                <a:spcPct val="110000"/>
              </a:lnSpc>
              <a:spcAft>
                <a:spcPts val="800"/>
              </a:spcAft>
              <a:buFont typeface="Arial" panose="020B0604020202020204" pitchFamily="34" charset="0"/>
              <a:buChar char="•"/>
            </a:pPr>
            <a:r>
              <a:rPr lang="en-GB" sz="1400"/>
              <a:t>The use of drone and other weather applications for plume monitoring</a:t>
            </a:r>
            <a:endParaRPr lang="en-GB" sz="1400">
              <a:effectLst/>
            </a:endParaRPr>
          </a:p>
          <a:p>
            <a:pPr marL="285750" indent="-285750">
              <a:lnSpc>
                <a:spcPct val="90000"/>
              </a:lnSpc>
              <a:spcAft>
                <a:spcPts val="800"/>
              </a:spcAft>
              <a:buFont typeface="Arial" panose="020B0604020202020204" pitchFamily="34" charset="0"/>
              <a:buChar char="•"/>
            </a:pPr>
            <a:endParaRPr lang="en-GB" sz="1400">
              <a:effectLst/>
            </a:endParaRPr>
          </a:p>
          <a:p>
            <a:pPr>
              <a:lnSpc>
                <a:spcPct val="90000"/>
              </a:lnSpc>
            </a:pPr>
            <a:endParaRPr lang="en-US" sz="1400"/>
          </a:p>
        </p:txBody>
      </p:sp>
      <p:pic>
        <p:nvPicPr>
          <p:cNvPr id="9218" name="Picture 2" descr="Honeywell - BW Clip4 Multi Gas Detector (LEL/O2/CO/H2S)">
            <a:extLst>
              <a:ext uri="{FF2B5EF4-FFF2-40B4-BE49-F238E27FC236}">
                <a16:creationId xmlns:a16="http://schemas.microsoft.com/office/drawing/2014/main" id="{B1FAD61E-4FDF-48C2-8C43-AFD781E87A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2300" y="1457325"/>
            <a:ext cx="2794496" cy="2743994"/>
          </a:xfrm>
          <a:prstGeom prst="rect">
            <a:avLst/>
          </a:prstGeom>
          <a:solidFill>
            <a:srgbClr val="FFFFFF"/>
          </a:solidFill>
        </p:spPr>
      </p:pic>
    </p:spTree>
    <p:extLst>
      <p:ext uri="{BB962C8B-B14F-4D97-AF65-F5344CB8AC3E}">
        <p14:creationId xmlns:p14="http://schemas.microsoft.com/office/powerpoint/2010/main" val="935362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16426B-BAF4-99BC-A147-13705B340D12}"/>
              </a:ext>
            </a:extLst>
          </p:cNvPr>
          <p:cNvSpPr>
            <a:spLocks noGrp="1"/>
          </p:cNvSpPr>
          <p:nvPr>
            <p:ph type="title"/>
          </p:nvPr>
        </p:nvSpPr>
        <p:spPr>
          <a:xfrm>
            <a:off x="796925" y="701675"/>
            <a:ext cx="7008813" cy="530225"/>
          </a:xfrm>
        </p:spPr>
        <p:txBody>
          <a:bodyPr/>
          <a:lstStyle/>
          <a:p>
            <a:r>
              <a:rPr lang="en-US"/>
              <a:t>RPE – Strategy </a:t>
            </a:r>
          </a:p>
        </p:txBody>
      </p:sp>
      <p:sp>
        <p:nvSpPr>
          <p:cNvPr id="11" name="Content Placeholder 2">
            <a:extLst>
              <a:ext uri="{FF2B5EF4-FFF2-40B4-BE49-F238E27FC236}">
                <a16:creationId xmlns:a16="http://schemas.microsoft.com/office/drawing/2014/main" id="{FB7B3F51-DCD4-0661-7BB5-F9C229427500}"/>
              </a:ext>
            </a:extLst>
          </p:cNvPr>
          <p:cNvSpPr>
            <a:spLocks noGrp="1"/>
          </p:cNvSpPr>
          <p:nvPr>
            <p:ph sz="half" idx="1"/>
          </p:nvPr>
        </p:nvSpPr>
        <p:spPr>
          <a:xfrm>
            <a:off x="797170" y="1457325"/>
            <a:ext cx="5870330" cy="2969419"/>
          </a:xfrm>
        </p:spPr>
        <p:txBody>
          <a:bodyPr/>
          <a:lstStyle/>
          <a:p>
            <a:pPr>
              <a:lnSpc>
                <a:spcPct val="107000"/>
              </a:lnSpc>
              <a:spcAft>
                <a:spcPts val="800"/>
              </a:spcAft>
              <a:buFont typeface="Arial" panose="020B0604020202020204" pitchFamily="34" charset="0"/>
              <a:buChar char="•"/>
            </a:pPr>
            <a:r>
              <a:rPr lang="en-GB" sz="1400" b="1">
                <a:effectLst/>
                <a:ea typeface="Times New Roman" panose="02020603050405020304" pitchFamily="18" charset="0"/>
                <a:cs typeface="Calibri" panose="020F0502020204030204" pitchFamily="34" charset="0"/>
              </a:rPr>
              <a:t>Stay of the smoke were possible!</a:t>
            </a:r>
          </a:p>
          <a:p>
            <a:pPr>
              <a:lnSpc>
                <a:spcPct val="107000"/>
              </a:lnSpc>
              <a:spcAft>
                <a:spcPts val="800"/>
              </a:spcAft>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The current P3 filters offer particulate protection. </a:t>
            </a:r>
          </a:p>
          <a:p>
            <a:pPr>
              <a:lnSpc>
                <a:spcPct val="107000"/>
              </a:lnSpc>
              <a:spcAft>
                <a:spcPts val="800"/>
              </a:spcAft>
              <a:buFont typeface="Arial" panose="020B0604020202020204" pitchFamily="34" charset="0"/>
              <a:buChar char="•"/>
            </a:pPr>
            <a:r>
              <a:rPr lang="en-GB" sz="1400">
                <a:ea typeface="Times New Roman" panose="02020603050405020304" pitchFamily="18" charset="0"/>
                <a:cs typeface="Calibri" panose="020F0502020204030204" pitchFamily="34" charset="0"/>
              </a:rPr>
              <a:t>Is there a difference between transient and prolong exposure? Weather changes !</a:t>
            </a:r>
          </a:p>
          <a:p>
            <a:pPr>
              <a:lnSpc>
                <a:spcPct val="107000"/>
              </a:lnSpc>
              <a:spcAft>
                <a:spcPts val="800"/>
              </a:spcAft>
              <a:buFont typeface="Arial" panose="020B0604020202020204" pitchFamily="34" charset="0"/>
              <a:buChar char="•"/>
            </a:pPr>
            <a:r>
              <a:rPr lang="en-GB" sz="1400">
                <a:ea typeface="Times New Roman" panose="02020603050405020304" pitchFamily="18" charset="0"/>
                <a:cs typeface="Calibri" panose="020F0502020204030204" pitchFamily="34" charset="0"/>
              </a:rPr>
              <a:t>T</a:t>
            </a:r>
            <a:r>
              <a:rPr lang="en-GB" sz="1400">
                <a:effectLst/>
                <a:ea typeface="Times New Roman" panose="02020603050405020304" pitchFamily="18" charset="0"/>
                <a:cs typeface="Calibri" panose="020F0502020204030204" pitchFamily="34" charset="0"/>
              </a:rPr>
              <a:t>here is an increased level of protection available, which can filter out chemical vapours’ parts. </a:t>
            </a:r>
          </a:p>
          <a:p>
            <a:pPr>
              <a:lnSpc>
                <a:spcPct val="107000"/>
              </a:lnSpc>
              <a:spcAft>
                <a:spcPts val="800"/>
              </a:spcAft>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Chemical vapour can be produced during and post fire which may not necessarily adhere to the carbon particles. </a:t>
            </a:r>
            <a:endParaRPr lang="en-GB" sz="1400">
              <a:effectLst/>
              <a:ea typeface="Times New Roman" panose="02020603050405020304" pitchFamily="18" charset="0"/>
              <a:cs typeface="Times New Roman" panose="02020603050405020304" pitchFamily="18" charset="0"/>
            </a:endParaRPr>
          </a:p>
          <a:p>
            <a:pPr>
              <a:lnSpc>
                <a:spcPct val="107000"/>
              </a:lnSpc>
              <a:spcAft>
                <a:spcPts val="800"/>
              </a:spcAft>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There will be an increased cost - P3 filter </a:t>
            </a:r>
            <a:r>
              <a:rPr lang="en-GB" sz="1400">
                <a:ea typeface="Times New Roman" panose="02020603050405020304" pitchFamily="18" charset="0"/>
                <a:cs typeface="Calibri" panose="020F0502020204030204" pitchFamily="34" charset="0"/>
              </a:rPr>
              <a:t>-</a:t>
            </a:r>
            <a:r>
              <a:rPr lang="en-GB" sz="1400">
                <a:effectLst/>
                <a:ea typeface="Times New Roman" panose="02020603050405020304" pitchFamily="18" charset="0"/>
                <a:cs typeface="Calibri" panose="020F0502020204030204" pitchFamily="34" charset="0"/>
              </a:rPr>
              <a:t> £6 per filter and vapour filter is £26 per filter.</a:t>
            </a:r>
          </a:p>
          <a:p>
            <a:pPr>
              <a:lnSpc>
                <a:spcPct val="107000"/>
              </a:lnSpc>
              <a:spcAft>
                <a:spcPts val="800"/>
              </a:spcAft>
              <a:buFont typeface="Arial" panose="020B0604020202020204" pitchFamily="34" charset="0"/>
              <a:buChar char="•"/>
            </a:pPr>
            <a:r>
              <a:rPr lang="en-GB" sz="1400">
                <a:ea typeface="Times New Roman" panose="02020603050405020304" pitchFamily="18" charset="0"/>
                <a:cs typeface="Calibri" panose="020F0502020204030204" pitchFamily="34" charset="0"/>
              </a:rPr>
              <a:t>The requirement for powered respirators – Fire investigation / support staff.</a:t>
            </a:r>
            <a:endParaRPr lang="en-GB" sz="1400">
              <a:effectLst/>
              <a:ea typeface="Times New Roman" panose="02020603050405020304" pitchFamily="18" charset="0"/>
              <a:cs typeface="Calibri" panose="020F0502020204030204" pitchFamily="34" charset="0"/>
            </a:endParaRPr>
          </a:p>
          <a:p>
            <a:pPr marL="0" indent="0">
              <a:lnSpc>
                <a:spcPct val="107000"/>
              </a:lnSpc>
              <a:spcAft>
                <a:spcPts val="800"/>
              </a:spcAft>
            </a:pP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4" name="Content Placeholder 3">
            <a:extLst>
              <a:ext uri="{FF2B5EF4-FFF2-40B4-BE49-F238E27FC236}">
                <a16:creationId xmlns:a16="http://schemas.microsoft.com/office/drawing/2014/main" id="{88800C85-3168-47B1-BBCA-A6CC353520DD}"/>
              </a:ext>
            </a:extLst>
          </p:cNvPr>
          <p:cNvPicPr>
            <a:picLocks noGrp="1" noChangeAspect="1"/>
          </p:cNvPicPr>
          <p:nvPr>
            <p:ph sz="half" idx="2"/>
          </p:nvPr>
        </p:nvPicPr>
        <p:blipFill rotWithShape="1">
          <a:blip r:embed="rId3"/>
          <a:srcRect t="18615" r="3" b="3"/>
          <a:stretch/>
        </p:blipFill>
        <p:spPr>
          <a:xfrm>
            <a:off x="6802495" y="2657873"/>
            <a:ext cx="2006485" cy="1734595"/>
          </a:xfrm>
          <a:prstGeom prst="rect">
            <a:avLst/>
          </a:prstGeom>
          <a:noFill/>
        </p:spPr>
      </p:pic>
      <p:pic>
        <p:nvPicPr>
          <p:cNvPr id="1026" name="Picture 2" descr="Powered air purifying respirator [7]. | Download Scientific Diagram">
            <a:extLst>
              <a:ext uri="{FF2B5EF4-FFF2-40B4-BE49-F238E27FC236}">
                <a16:creationId xmlns:a16="http://schemas.microsoft.com/office/drawing/2014/main" id="{10320E56-C416-F43A-49E9-16335FD66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495" y="34250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32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6BF5-DD23-4B0A-A7F8-C37969C9BC2A}"/>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Appliance Alterations possibilities ?</a:t>
            </a:r>
          </a:p>
        </p:txBody>
      </p:sp>
      <p:pic>
        <p:nvPicPr>
          <p:cNvPr id="3074" name="FFDD13EB-2694-4F30-9034-67330E4C1436" descr="PHOTO-2023-02-09-19-41-34.jpg">
            <a:extLst>
              <a:ext uri="{FF2B5EF4-FFF2-40B4-BE49-F238E27FC236}">
                <a16:creationId xmlns:a16="http://schemas.microsoft.com/office/drawing/2014/main" id="{C562A9D7-7D0A-49A4-BE63-F3FE3FE84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35137"/>
          <a:stretch/>
        </p:blipFill>
        <p:spPr bwMode="auto">
          <a:xfrm>
            <a:off x="5953371" y="1472406"/>
            <a:ext cx="280839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Content Placeholder 3">
            <a:extLst>
              <a:ext uri="{FF2B5EF4-FFF2-40B4-BE49-F238E27FC236}">
                <a16:creationId xmlns:a16="http://schemas.microsoft.com/office/drawing/2014/main" id="{8757746B-8464-AB39-8287-9E590EC23F20}"/>
              </a:ext>
            </a:extLst>
          </p:cNvPr>
          <p:cNvSpPr>
            <a:spLocks noGrp="1"/>
          </p:cNvSpPr>
          <p:nvPr>
            <p:ph sz="half" idx="2"/>
          </p:nvPr>
        </p:nvSpPr>
        <p:spPr>
          <a:xfrm>
            <a:off x="796925" y="1472406"/>
            <a:ext cx="5156446" cy="2969419"/>
          </a:xfrm>
        </p:spPr>
        <p:txBody>
          <a:bodyPr/>
          <a:lstStyle/>
          <a:p>
            <a:pPr>
              <a:buFont typeface="Arial" panose="020B0604020202020204" pitchFamily="34" charset="0"/>
              <a:buChar char="•"/>
            </a:pPr>
            <a:r>
              <a:rPr lang="en-US" sz="1400"/>
              <a:t>Clean Cab – Policy ?  </a:t>
            </a:r>
            <a:r>
              <a:rPr lang="en-US" sz="1400" b="1"/>
              <a:t>Cleaned – decontaminated – clean plus</a:t>
            </a:r>
          </a:p>
          <a:p>
            <a:pPr marL="0" indent="0"/>
            <a:endParaRPr lang="en-US" sz="1400"/>
          </a:p>
          <a:p>
            <a:pPr>
              <a:buFont typeface="Arial" panose="020B0604020202020204" pitchFamily="34" charset="0"/>
              <a:buChar char="•"/>
            </a:pPr>
            <a:r>
              <a:rPr lang="en-US" sz="1400"/>
              <a:t>Sweden have locker that is electronically powered and used to store clean clothing</a:t>
            </a:r>
          </a:p>
          <a:p>
            <a:pPr>
              <a:buFont typeface="Arial" panose="020B0604020202020204" pitchFamily="34" charset="0"/>
              <a:buChar char="•"/>
            </a:pPr>
            <a:endParaRPr lang="en-US" sz="1400"/>
          </a:p>
          <a:p>
            <a:pPr>
              <a:buFont typeface="Arial" panose="020B0604020202020204" pitchFamily="34" charset="0"/>
              <a:buChar char="•"/>
            </a:pPr>
            <a:r>
              <a:rPr lang="en-US" sz="1400"/>
              <a:t>Improve stowage significantly for MTFA equipment and potential  PPV</a:t>
            </a:r>
          </a:p>
          <a:p>
            <a:pPr>
              <a:buFont typeface="Arial" panose="020B0604020202020204" pitchFamily="34" charset="0"/>
              <a:buChar char="•"/>
            </a:pPr>
            <a:endParaRPr lang="en-US" sz="1400"/>
          </a:p>
          <a:p>
            <a:pPr>
              <a:buFont typeface="Arial" panose="020B0604020202020204" pitchFamily="34" charset="0"/>
              <a:buChar char="•"/>
            </a:pPr>
            <a:r>
              <a:rPr lang="en-US" sz="1400"/>
              <a:t>Cost and time scales unknown</a:t>
            </a:r>
          </a:p>
          <a:p>
            <a:pPr>
              <a:buFont typeface="Arial" panose="020B0604020202020204" pitchFamily="34" charset="0"/>
              <a:buChar char="•"/>
            </a:pPr>
            <a:endParaRPr lang="en-US" sz="1400"/>
          </a:p>
          <a:p>
            <a:pPr>
              <a:buFont typeface="Arial" panose="020B0604020202020204" pitchFamily="34" charset="0"/>
              <a:buChar char="•"/>
            </a:pPr>
            <a:r>
              <a:rPr lang="en-US" sz="1400"/>
              <a:t>Could be included in future specification current fleet due for replacement in 4 years.</a:t>
            </a:r>
          </a:p>
        </p:txBody>
      </p:sp>
    </p:spTree>
    <p:extLst>
      <p:ext uri="{BB962C8B-B14F-4D97-AF65-F5344CB8AC3E}">
        <p14:creationId xmlns:p14="http://schemas.microsoft.com/office/powerpoint/2010/main" val="2819053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D256-DF15-510F-1AFC-055A8FCD4524}"/>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Biography / Disclaimer </a:t>
            </a:r>
          </a:p>
        </p:txBody>
      </p:sp>
      <p:sp>
        <p:nvSpPr>
          <p:cNvPr id="3" name="Content Placeholder 2">
            <a:extLst>
              <a:ext uri="{FF2B5EF4-FFF2-40B4-BE49-F238E27FC236}">
                <a16:creationId xmlns:a16="http://schemas.microsoft.com/office/drawing/2014/main" id="{AA648862-496B-4B28-28AF-8C454142F806}"/>
              </a:ext>
            </a:extLst>
          </p:cNvPr>
          <p:cNvSpPr>
            <a:spLocks noGrp="1"/>
          </p:cNvSpPr>
          <p:nvPr>
            <p:ph sz="half" idx="1"/>
          </p:nvPr>
        </p:nvSpPr>
        <p:spPr>
          <a:xfrm>
            <a:off x="797170" y="1457325"/>
            <a:ext cx="4662070" cy="2969419"/>
          </a:xfrm>
        </p:spPr>
        <p:txBody>
          <a:bodyPr wrap="square" anchor="t">
            <a:normAutofit/>
          </a:bodyPr>
          <a:lstStyle/>
          <a:p>
            <a:pPr marL="457200" indent="-457200">
              <a:lnSpc>
                <a:spcPct val="90000"/>
              </a:lnSpc>
              <a:buFont typeface="Arial" panose="020B0604020202020204" pitchFamily="34" charset="0"/>
              <a:buChar char="•"/>
            </a:pPr>
            <a:r>
              <a:rPr lang="en-GB" sz="1400"/>
              <a:t>2004 </a:t>
            </a:r>
            <a:r>
              <a:rPr lang="en-GB" sz="1400" err="1"/>
              <a:t>MChem</a:t>
            </a:r>
            <a:r>
              <a:rPr lang="en-GB" sz="1400"/>
              <a:t> Chemistry Degree </a:t>
            </a:r>
          </a:p>
          <a:p>
            <a:pPr marL="457200" indent="-457200">
              <a:lnSpc>
                <a:spcPct val="90000"/>
              </a:lnSpc>
              <a:buFont typeface="Arial" panose="020B0604020202020204" pitchFamily="34" charset="0"/>
              <a:buChar char="•"/>
            </a:pPr>
            <a:r>
              <a:rPr lang="en-GB" sz="1400"/>
              <a:t>2004-07 Scientific Advisor LFB</a:t>
            </a:r>
          </a:p>
          <a:p>
            <a:pPr marL="457200" indent="-457200">
              <a:lnSpc>
                <a:spcPct val="90000"/>
              </a:lnSpc>
              <a:buFont typeface="Arial" panose="020B0604020202020204" pitchFamily="34" charset="0"/>
              <a:buChar char="•"/>
            </a:pPr>
            <a:r>
              <a:rPr lang="en-GB" sz="1400"/>
              <a:t>2007 Joined LFB Operational Fire Fighter </a:t>
            </a:r>
          </a:p>
          <a:p>
            <a:pPr marL="457200" indent="-457200">
              <a:lnSpc>
                <a:spcPct val="90000"/>
              </a:lnSpc>
              <a:buFont typeface="Arial" panose="020B0604020202020204" pitchFamily="34" charset="0"/>
              <a:buChar char="•"/>
            </a:pPr>
            <a:r>
              <a:rPr lang="en-GB" sz="1400"/>
              <a:t>2022 Joined – Operational Assurance- Hazmat Department - fire contaminants </a:t>
            </a:r>
          </a:p>
          <a:p>
            <a:pPr marL="457200" indent="-457200">
              <a:lnSpc>
                <a:spcPct val="90000"/>
              </a:lnSpc>
              <a:buFont typeface="Arial" panose="020B0604020202020204" pitchFamily="34" charset="0"/>
              <a:buChar char="•"/>
            </a:pPr>
            <a:endParaRPr lang="en-GB" sz="1400"/>
          </a:p>
          <a:p>
            <a:pPr marL="457200" indent="-457200">
              <a:lnSpc>
                <a:spcPct val="90000"/>
              </a:lnSpc>
              <a:buFont typeface="Arial" panose="020B0604020202020204" pitchFamily="34" charset="0"/>
              <a:buChar char="•"/>
            </a:pPr>
            <a:endParaRPr lang="en-GB" sz="1400"/>
          </a:p>
          <a:p>
            <a:pPr marL="0" indent="0">
              <a:lnSpc>
                <a:spcPct val="90000"/>
              </a:lnSpc>
            </a:pPr>
            <a:r>
              <a:rPr lang="en-GB" sz="1400" b="1"/>
              <a:t>Disclaimer</a:t>
            </a:r>
            <a:r>
              <a:rPr lang="en-GB" sz="1400"/>
              <a:t> – The LFB do not offer endorsements of manufactures. LFB willingly will, assist and discuss. </a:t>
            </a:r>
          </a:p>
        </p:txBody>
      </p:sp>
      <p:pic>
        <p:nvPicPr>
          <p:cNvPr id="2050" name="304832DA-9D39-43DD-9DD5-99183E87FD33" descr="IMG_3975.jpg">
            <a:extLst>
              <a:ext uri="{FF2B5EF4-FFF2-40B4-BE49-F238E27FC236}">
                <a16:creationId xmlns:a16="http://schemas.microsoft.com/office/drawing/2014/main" id="{1C56D181-6F1D-8BFB-37B6-A73E28E22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58" r="4" b="24908"/>
          <a:stretch/>
        </p:blipFill>
        <p:spPr bwMode="auto">
          <a:xfrm>
            <a:off x="5423192" y="1457325"/>
            <a:ext cx="3317337" cy="28678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9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A27-38EE-4D0D-ADC1-D7338DCF08DA}"/>
              </a:ext>
            </a:extLst>
          </p:cNvPr>
          <p:cNvSpPr>
            <a:spLocks noGrp="1"/>
          </p:cNvSpPr>
          <p:nvPr>
            <p:ph type="title"/>
          </p:nvPr>
        </p:nvSpPr>
        <p:spPr/>
        <p:txBody>
          <a:bodyPr/>
          <a:lstStyle/>
          <a:p>
            <a:r>
              <a:rPr lang="en-GB" sz="3600">
                <a:effectLst/>
              </a:rPr>
              <a:t>Appliance cleaning </a:t>
            </a:r>
            <a:br>
              <a:rPr lang="en-GB" sz="3600">
                <a:effectLst/>
              </a:rPr>
            </a:br>
            <a:endParaRPr lang="en-GB"/>
          </a:p>
        </p:txBody>
      </p:sp>
      <p:sp>
        <p:nvSpPr>
          <p:cNvPr id="3" name="Content Placeholder 2">
            <a:extLst>
              <a:ext uri="{FF2B5EF4-FFF2-40B4-BE49-F238E27FC236}">
                <a16:creationId xmlns:a16="http://schemas.microsoft.com/office/drawing/2014/main" id="{38BA0BBB-E642-470E-9EE3-EB0DB73BD14C}"/>
              </a:ext>
            </a:extLst>
          </p:cNvPr>
          <p:cNvSpPr>
            <a:spLocks noGrp="1"/>
          </p:cNvSpPr>
          <p:nvPr>
            <p:ph idx="1"/>
          </p:nvPr>
        </p:nvSpPr>
        <p:spPr>
          <a:xfrm>
            <a:off x="796925" y="1457325"/>
            <a:ext cx="4473575" cy="2970213"/>
          </a:xfrm>
        </p:spPr>
        <p:txBody>
          <a:bodyPr/>
          <a:lstStyle/>
          <a:p>
            <a:pPr>
              <a:buFont typeface="Arial" panose="020B0604020202020204" pitchFamily="34" charset="0"/>
              <a:buChar char="•"/>
            </a:pPr>
            <a:r>
              <a:rPr lang="en-GB" sz="1400"/>
              <a:t>The short term reinforce that fire appliance cleanliness is a part of daily routines</a:t>
            </a:r>
          </a:p>
          <a:p>
            <a:pPr>
              <a:buFont typeface="Arial" panose="020B0604020202020204" pitchFamily="34" charset="0"/>
              <a:buChar char="•"/>
            </a:pPr>
            <a:endParaRPr lang="en-GB" sz="1400"/>
          </a:p>
          <a:p>
            <a:pPr>
              <a:buFont typeface="Arial" panose="020B0604020202020204" pitchFamily="34" charset="0"/>
              <a:buChar char="•"/>
            </a:pPr>
            <a:r>
              <a:rPr lang="en-GB" sz="1400"/>
              <a:t>Long term looks at contracts or costing into appliance specialised cleaning either as part of the service and a mandatory task or on ad hock basis.</a:t>
            </a:r>
          </a:p>
          <a:p>
            <a:endParaRPr lang="en-GB"/>
          </a:p>
        </p:txBody>
      </p:sp>
      <p:pic>
        <p:nvPicPr>
          <p:cNvPr id="7170" name="Picture 2" descr="London Fire Brigade first to deploy electrified engine - BBC News">
            <a:extLst>
              <a:ext uri="{FF2B5EF4-FFF2-40B4-BE49-F238E27FC236}">
                <a16:creationId xmlns:a16="http://schemas.microsoft.com/office/drawing/2014/main" id="{25A5BC1E-1E24-4DAE-8535-3A2E6511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6" y="1575406"/>
            <a:ext cx="3415035" cy="225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7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E88F-A388-46DB-BED4-9B0BCBEA815D}"/>
              </a:ext>
            </a:extLst>
          </p:cNvPr>
          <p:cNvSpPr>
            <a:spLocks noGrp="1"/>
          </p:cNvSpPr>
          <p:nvPr>
            <p:ph type="title"/>
          </p:nvPr>
        </p:nvSpPr>
        <p:spPr>
          <a:xfrm>
            <a:off x="796925" y="701675"/>
            <a:ext cx="7008813" cy="530225"/>
          </a:xfrm>
        </p:spPr>
        <p:txBody>
          <a:bodyPr wrap="square" anchor="ctr">
            <a:normAutofit fontScale="90000"/>
          </a:bodyPr>
          <a:lstStyle/>
          <a:p>
            <a:pPr>
              <a:lnSpc>
                <a:spcPct val="90000"/>
              </a:lnSpc>
            </a:pPr>
            <a:r>
              <a:rPr lang="en-GB" sz="2900">
                <a:effectLst/>
              </a:rPr>
              <a:t>After we leave document </a:t>
            </a:r>
            <a:br>
              <a:rPr lang="en-GB" sz="1400">
                <a:effectLst/>
              </a:rPr>
            </a:br>
            <a:endParaRPr lang="en-GB" sz="1400"/>
          </a:p>
        </p:txBody>
      </p:sp>
      <p:sp>
        <p:nvSpPr>
          <p:cNvPr id="6" name="Content Placeholder 2">
            <a:extLst>
              <a:ext uri="{FF2B5EF4-FFF2-40B4-BE49-F238E27FC236}">
                <a16:creationId xmlns:a16="http://schemas.microsoft.com/office/drawing/2014/main" id="{6275BF07-9B2B-DCC9-FBC1-A8251BDABDA8}"/>
              </a:ext>
            </a:extLst>
          </p:cNvPr>
          <p:cNvSpPr>
            <a:spLocks noGrp="1"/>
          </p:cNvSpPr>
          <p:nvPr>
            <p:ph sz="half" idx="1"/>
          </p:nvPr>
        </p:nvSpPr>
        <p:spPr>
          <a:xfrm>
            <a:off x="797170" y="1457325"/>
            <a:ext cx="5667130" cy="2969419"/>
          </a:xfrm>
        </p:spPr>
        <p:txBody>
          <a:bodyPr/>
          <a:lstStyle/>
          <a:p>
            <a:pPr>
              <a:lnSpc>
                <a:spcPct val="107000"/>
              </a:lnSpc>
              <a:spcAft>
                <a:spcPts val="800"/>
              </a:spcAft>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This informs public the risk associated with fire contaminants recommending P3 filter </a:t>
            </a:r>
            <a:r>
              <a:rPr lang="en-GB" sz="1400">
                <a:ea typeface="Times New Roman" panose="02020603050405020304" pitchFamily="18" charset="0"/>
                <a:cs typeface="Calibri" panose="020F0502020204030204" pitchFamily="34" charset="0"/>
              </a:rPr>
              <a:t>/</a:t>
            </a:r>
            <a:r>
              <a:rPr lang="en-GB" sz="1400">
                <a:effectLst/>
                <a:ea typeface="Times New Roman" panose="02020603050405020304" pitchFamily="18" charset="0"/>
                <a:cs typeface="Calibri" panose="020F0502020204030204" pitchFamily="34" charset="0"/>
              </a:rPr>
              <a:t> Tyvek suits / gloves.</a:t>
            </a:r>
            <a:r>
              <a:rPr lang="en-GB" sz="1400">
                <a:ea typeface="Times New Roman" panose="02020603050405020304" pitchFamily="18" charset="0"/>
                <a:cs typeface="Calibri" panose="020F0502020204030204" pitchFamily="34" charset="0"/>
              </a:rPr>
              <a:t> Gold Standard but not necessarily required what is the exposure over  the lifetime  is there a great impact from other sources diet </a:t>
            </a:r>
            <a:r>
              <a:rPr lang="en-GB" sz="1400" err="1">
                <a:ea typeface="Times New Roman" panose="02020603050405020304" pitchFamily="18" charset="0"/>
                <a:cs typeface="Calibri" panose="020F0502020204030204" pitchFamily="34" charset="0"/>
              </a:rPr>
              <a:t>etc.</a:t>
            </a:r>
            <a:r>
              <a:rPr lang="en-GB" sz="1400" err="1">
                <a:effectLst/>
                <a:ea typeface="Times New Roman" panose="02020603050405020304" pitchFamily="18" charset="0"/>
                <a:cs typeface="Calibri" panose="020F0502020204030204" pitchFamily="34" charset="0"/>
              </a:rPr>
              <a:t>This</a:t>
            </a:r>
            <a:r>
              <a:rPr lang="en-GB" sz="1400">
                <a:effectLst/>
                <a:ea typeface="Times New Roman" panose="02020603050405020304" pitchFamily="18" charset="0"/>
                <a:cs typeface="Calibri" panose="020F0502020204030204" pitchFamily="34" charset="0"/>
              </a:rPr>
              <a:t> will dissolve the responsibility LFB has after the incident, protect the public and considers risks from EV’s</a:t>
            </a:r>
          </a:p>
          <a:p>
            <a:pPr>
              <a:lnSpc>
                <a:spcPct val="107000"/>
              </a:lnSpc>
              <a:spcAft>
                <a:spcPts val="800"/>
              </a:spcAft>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Recommendation of </a:t>
            </a:r>
            <a:r>
              <a:rPr lang="en-GB" sz="1400">
                <a:ea typeface="Times New Roman" panose="02020603050405020304" pitchFamily="18" charset="0"/>
                <a:cs typeface="Calibri" panose="020F0502020204030204" pitchFamily="34" charset="0"/>
              </a:rPr>
              <a:t>contaminated clothing/medicines, Local authority will also need their own risk assessment / policy  from occupational health.</a:t>
            </a:r>
            <a:endParaRPr lang="en-GB" sz="1400">
              <a:effectLst/>
              <a:ea typeface="Times New Roman" panose="02020603050405020304" pitchFamily="18" charset="0"/>
              <a:cs typeface="Times New Roman" panose="02020603050405020304" pitchFamily="18" charset="0"/>
            </a:endParaRPr>
          </a:p>
          <a:p>
            <a:endParaRPr lang="en-US"/>
          </a:p>
        </p:txBody>
      </p:sp>
      <p:pic>
        <p:nvPicPr>
          <p:cNvPr id="4" name="Content Placeholder 3">
            <a:extLst>
              <a:ext uri="{FF2B5EF4-FFF2-40B4-BE49-F238E27FC236}">
                <a16:creationId xmlns:a16="http://schemas.microsoft.com/office/drawing/2014/main" id="{B226FBF1-5AE3-42C2-98B9-37250D01AA0B}"/>
              </a:ext>
            </a:extLst>
          </p:cNvPr>
          <p:cNvPicPr>
            <a:picLocks noGrp="1" noChangeAspect="1"/>
          </p:cNvPicPr>
          <p:nvPr>
            <p:ph sz="half" idx="2"/>
          </p:nvPr>
        </p:nvPicPr>
        <p:blipFill>
          <a:blip r:embed="rId3"/>
          <a:stretch>
            <a:fillRect/>
          </a:stretch>
        </p:blipFill>
        <p:spPr>
          <a:xfrm>
            <a:off x="6778929" y="1087040"/>
            <a:ext cx="2053617" cy="2969419"/>
          </a:xfrm>
          <a:prstGeom prst="rect">
            <a:avLst/>
          </a:prstGeom>
          <a:noFill/>
        </p:spPr>
      </p:pic>
    </p:spTree>
    <p:extLst>
      <p:ext uri="{BB962C8B-B14F-4D97-AF65-F5344CB8AC3E}">
        <p14:creationId xmlns:p14="http://schemas.microsoft.com/office/powerpoint/2010/main" val="229850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C2C8-037A-418E-9216-A175AD6AA67A}"/>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Station and Property</a:t>
            </a:r>
          </a:p>
        </p:txBody>
      </p:sp>
      <p:sp>
        <p:nvSpPr>
          <p:cNvPr id="3" name="Content Placeholder 2">
            <a:extLst>
              <a:ext uri="{FF2B5EF4-FFF2-40B4-BE49-F238E27FC236}">
                <a16:creationId xmlns:a16="http://schemas.microsoft.com/office/drawing/2014/main" id="{B6877B8F-4362-4F92-9DF8-17CB741E889A}"/>
              </a:ext>
            </a:extLst>
          </p:cNvPr>
          <p:cNvSpPr>
            <a:spLocks noGrp="1"/>
          </p:cNvSpPr>
          <p:nvPr>
            <p:ph sz="half" idx="1"/>
          </p:nvPr>
        </p:nvSpPr>
        <p:spPr>
          <a:xfrm>
            <a:off x="797170" y="1457325"/>
            <a:ext cx="3433397" cy="2969419"/>
          </a:xfrm>
        </p:spPr>
        <p:txBody>
          <a:bodyPr wrap="square" anchor="t">
            <a:normAutofit/>
          </a:bodyPr>
          <a:lstStyle/>
          <a:p>
            <a:pPr marL="171450" indent="-171450">
              <a:spcAft>
                <a:spcPts val="800"/>
              </a:spcAft>
              <a:buFont typeface="Arial" panose="020B0604020202020204" pitchFamily="34" charset="0"/>
              <a:buChar char="•"/>
            </a:pPr>
            <a:r>
              <a:rPr lang="en-GB" sz="1400">
                <a:effectLst/>
              </a:rPr>
              <a:t>BA and Hose Wash Plant</a:t>
            </a:r>
            <a:endParaRPr lang="en-GB" sz="1400"/>
          </a:p>
          <a:p>
            <a:pPr marL="171450" indent="-171450">
              <a:spcAft>
                <a:spcPts val="800"/>
              </a:spcAft>
              <a:buFont typeface="Arial" panose="020B0604020202020204" pitchFamily="34" charset="0"/>
              <a:buChar char="•"/>
            </a:pPr>
            <a:r>
              <a:rPr lang="en-GB" sz="1400">
                <a:effectLst/>
              </a:rPr>
              <a:t>Contaminant Wipes + Soaps</a:t>
            </a:r>
            <a:endParaRPr lang="en-GB" sz="1400"/>
          </a:p>
          <a:p>
            <a:pPr marL="171450" indent="-171450">
              <a:spcAft>
                <a:spcPts val="800"/>
              </a:spcAft>
              <a:buFont typeface="Arial" panose="020B0604020202020204" pitchFamily="34" charset="0"/>
              <a:buChar char="•"/>
            </a:pPr>
            <a:r>
              <a:rPr lang="en-GB" sz="1400">
                <a:effectLst/>
              </a:rPr>
              <a:t>Laundering of PPE and workwear</a:t>
            </a:r>
          </a:p>
          <a:p>
            <a:pPr marL="171450" indent="-171450">
              <a:spcAft>
                <a:spcPts val="800"/>
              </a:spcAft>
              <a:buFont typeface="Arial" panose="020B0604020202020204" pitchFamily="34" charset="0"/>
              <a:buChar char="•"/>
            </a:pPr>
            <a:r>
              <a:rPr lang="en-GB" sz="1400"/>
              <a:t>Zonal Areas</a:t>
            </a:r>
          </a:p>
          <a:p>
            <a:pPr marL="171450" indent="-171450">
              <a:spcAft>
                <a:spcPts val="800"/>
              </a:spcAft>
              <a:buFont typeface="Arial" panose="020B0604020202020204" pitchFamily="34" charset="0"/>
              <a:buChar char="•"/>
            </a:pPr>
            <a:r>
              <a:rPr lang="en-GB" sz="1400"/>
              <a:t>Review of BA cleaning facilities station level</a:t>
            </a:r>
          </a:p>
          <a:p>
            <a:pPr marL="171450" indent="-171450">
              <a:spcAft>
                <a:spcPts val="800"/>
              </a:spcAft>
              <a:buFont typeface="Arial" panose="020B0604020202020204" pitchFamily="34" charset="0"/>
              <a:buChar char="•"/>
            </a:pPr>
            <a:r>
              <a:rPr lang="en-GB" sz="1400">
                <a:effectLst/>
              </a:rPr>
              <a:t>Storage of contaminated PPE</a:t>
            </a:r>
          </a:p>
          <a:p>
            <a:endParaRPr lang="en-GB"/>
          </a:p>
        </p:txBody>
      </p:sp>
      <p:pic>
        <p:nvPicPr>
          <p:cNvPr id="5" name="Picture 4">
            <a:extLst>
              <a:ext uri="{FF2B5EF4-FFF2-40B4-BE49-F238E27FC236}">
                <a16:creationId xmlns:a16="http://schemas.microsoft.com/office/drawing/2014/main" id="{309F8E98-3CEB-49DE-9B78-472A1A45BE79}"/>
              </a:ext>
            </a:extLst>
          </p:cNvPr>
          <p:cNvPicPr>
            <a:picLocks noChangeAspect="1"/>
          </p:cNvPicPr>
          <p:nvPr/>
        </p:nvPicPr>
        <p:blipFill rotWithShape="1">
          <a:blip r:embed="rId3"/>
          <a:srcRect l="19966" r="7277" b="-1"/>
          <a:stretch/>
        </p:blipFill>
        <p:spPr>
          <a:xfrm>
            <a:off x="5171343" y="1231900"/>
            <a:ext cx="3434862" cy="2969419"/>
          </a:xfrm>
          <a:prstGeom prst="rect">
            <a:avLst/>
          </a:prstGeom>
          <a:noFill/>
        </p:spPr>
      </p:pic>
    </p:spTree>
    <p:extLst>
      <p:ext uri="{BB962C8B-B14F-4D97-AF65-F5344CB8AC3E}">
        <p14:creationId xmlns:p14="http://schemas.microsoft.com/office/powerpoint/2010/main" val="2609149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EF02-0540-D335-F4E5-2E799E9DA14F}"/>
              </a:ext>
            </a:extLst>
          </p:cNvPr>
          <p:cNvSpPr>
            <a:spLocks noGrp="1"/>
          </p:cNvSpPr>
          <p:nvPr>
            <p:ph type="title"/>
          </p:nvPr>
        </p:nvSpPr>
        <p:spPr>
          <a:xfrm>
            <a:off x="796925" y="701675"/>
            <a:ext cx="7008813" cy="530225"/>
          </a:xfrm>
        </p:spPr>
        <p:txBody>
          <a:bodyPr wrap="square" anchor="ctr">
            <a:normAutofit/>
          </a:bodyPr>
          <a:lstStyle/>
          <a:p>
            <a:pPr>
              <a:lnSpc>
                <a:spcPct val="90000"/>
              </a:lnSpc>
              <a:defRPr/>
            </a:pPr>
            <a:r>
              <a:rPr lang="en-GB" sz="2900"/>
              <a:t>Increase Understanding the risk?  </a:t>
            </a:r>
          </a:p>
        </p:txBody>
      </p:sp>
      <p:pic>
        <p:nvPicPr>
          <p:cNvPr id="5122" name="Picture 2" descr="In Business, As In Life, The Greatest Risk Is Doing Nothing">
            <a:extLst>
              <a:ext uri="{FF2B5EF4-FFF2-40B4-BE49-F238E27FC236}">
                <a16:creationId xmlns:a16="http://schemas.microsoft.com/office/drawing/2014/main" id="{0FB8F832-87FF-4671-7923-6028DBD2EE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2816" y="60849"/>
            <a:ext cx="2339855" cy="1321750"/>
          </a:xfrm>
          <a:prstGeom prst="rect">
            <a:avLst/>
          </a:prstGeom>
          <a:solidFill>
            <a:srgbClr val="FFFFFF"/>
          </a:solidFill>
        </p:spPr>
      </p:pic>
      <p:sp>
        <p:nvSpPr>
          <p:cNvPr id="6" name="TextBox 5">
            <a:extLst>
              <a:ext uri="{FF2B5EF4-FFF2-40B4-BE49-F238E27FC236}">
                <a16:creationId xmlns:a16="http://schemas.microsoft.com/office/drawing/2014/main" id="{F44D5D24-5A27-24C9-5F1C-0D4469C855A6}"/>
              </a:ext>
            </a:extLst>
          </p:cNvPr>
          <p:cNvSpPr txBox="1"/>
          <p:nvPr/>
        </p:nvSpPr>
        <p:spPr>
          <a:xfrm>
            <a:off x="796925" y="1101942"/>
            <a:ext cx="7812000" cy="4164217"/>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GB" altLang="en-US" sz="1400" b="1">
                <a:latin typeface="+mn-lt"/>
              </a:rPr>
              <a:t>What is the great risk</a:t>
            </a:r>
            <a:r>
              <a:rPr lang="en-GB" altLang="en-US" sz="1400">
                <a:latin typeface="+mn-lt"/>
              </a:rPr>
              <a:t>, inhalation is primary but what is second ? Ingestion or dermal. </a:t>
            </a:r>
          </a:p>
          <a:p>
            <a:pPr marL="285750" indent="-285750">
              <a:lnSpc>
                <a:spcPct val="90000"/>
              </a:lnSpc>
              <a:buFont typeface="Arial" panose="020B0604020202020204" pitchFamily="34" charset="0"/>
              <a:buChar char="•"/>
            </a:pPr>
            <a:endParaRPr lang="en-GB" altLang="en-US" sz="1400">
              <a:latin typeface="+mn-lt"/>
            </a:endParaRPr>
          </a:p>
          <a:p>
            <a:pPr marL="285750" indent="-285750">
              <a:lnSpc>
                <a:spcPct val="90000"/>
              </a:lnSpc>
              <a:buFont typeface="Arial" panose="020B0604020202020204" pitchFamily="34" charset="0"/>
              <a:buChar char="•"/>
            </a:pPr>
            <a:r>
              <a:rPr lang="en-GB" altLang="en-US" sz="1400" b="1">
                <a:latin typeface="+mn-lt"/>
              </a:rPr>
              <a:t>What is contaminated or clean? </a:t>
            </a:r>
            <a:r>
              <a:rPr lang="en-GB" altLang="en-US" sz="1400">
                <a:latin typeface="+mn-lt"/>
              </a:rPr>
              <a:t>Do you have an assured decontamination process. </a:t>
            </a:r>
          </a:p>
          <a:p>
            <a:pPr marL="285750" indent="-285750">
              <a:lnSpc>
                <a:spcPct val="90000"/>
              </a:lnSpc>
              <a:buFont typeface="Arial" panose="020B0604020202020204" pitchFamily="34" charset="0"/>
              <a:buChar char="•"/>
            </a:pPr>
            <a:endParaRPr lang="en-GB" altLang="en-US" sz="1400">
              <a:latin typeface="+mn-lt"/>
            </a:endParaRPr>
          </a:p>
          <a:p>
            <a:pPr marL="285750" indent="-285750">
              <a:lnSpc>
                <a:spcPct val="90000"/>
              </a:lnSpc>
              <a:buFont typeface="Arial" panose="020B0604020202020204" pitchFamily="34" charset="0"/>
              <a:buChar char="•"/>
            </a:pPr>
            <a:r>
              <a:rPr lang="en-GB" altLang="en-US" sz="1400" b="1">
                <a:latin typeface="+mn-lt"/>
              </a:rPr>
              <a:t>How long </a:t>
            </a:r>
            <a:r>
              <a:rPr lang="en-GB" altLang="en-US" sz="1400">
                <a:latin typeface="+mn-lt"/>
              </a:rPr>
              <a:t>between contamination of skin and </a:t>
            </a:r>
            <a:r>
              <a:rPr lang="en-GB" altLang="en-US" sz="1400" err="1">
                <a:latin typeface="+mn-lt"/>
              </a:rPr>
              <a:t>decon</a:t>
            </a:r>
            <a:r>
              <a:rPr lang="en-GB" altLang="en-US" sz="1400">
                <a:latin typeface="+mn-lt"/>
              </a:rPr>
              <a:t> before it becomes ineffective, contamination to hair! </a:t>
            </a:r>
          </a:p>
          <a:p>
            <a:pPr>
              <a:lnSpc>
                <a:spcPct val="90000"/>
              </a:lnSpc>
            </a:pPr>
            <a:endParaRPr lang="en-GB" altLang="en-US" sz="1400">
              <a:latin typeface="+mn-lt"/>
            </a:endParaRPr>
          </a:p>
          <a:p>
            <a:pPr marL="285750" indent="-285750">
              <a:lnSpc>
                <a:spcPct val="90000"/>
              </a:lnSpc>
              <a:buFont typeface="Arial" panose="020B0604020202020204" pitchFamily="34" charset="0"/>
              <a:buChar char="•"/>
            </a:pPr>
            <a:r>
              <a:rPr lang="en-GB" altLang="en-US" sz="1400">
                <a:latin typeface="+mn-lt"/>
              </a:rPr>
              <a:t>Understand the </a:t>
            </a:r>
            <a:r>
              <a:rPr lang="en-GB" altLang="en-US" sz="1400" b="1" err="1">
                <a:latin typeface="+mn-lt"/>
              </a:rPr>
              <a:t>pharmokentics</a:t>
            </a:r>
            <a:r>
              <a:rPr lang="en-GB" altLang="en-US" sz="1400">
                <a:latin typeface="+mn-lt"/>
              </a:rPr>
              <a:t> is difficult to understand surrounding FC or PFAS absorption. Urine is not always an accurate reflection of skin absorption. </a:t>
            </a:r>
          </a:p>
          <a:p>
            <a:pPr marL="285750" indent="-285750">
              <a:lnSpc>
                <a:spcPct val="90000"/>
              </a:lnSpc>
              <a:buFont typeface="Arial" panose="020B0604020202020204" pitchFamily="34" charset="0"/>
              <a:buChar char="•"/>
            </a:pPr>
            <a:endParaRPr lang="en-GB" altLang="en-US" sz="1400">
              <a:latin typeface="+mn-lt"/>
            </a:endParaRPr>
          </a:p>
          <a:p>
            <a:pPr marL="285750" indent="-285750">
              <a:lnSpc>
                <a:spcPct val="90000"/>
              </a:lnSpc>
              <a:buFont typeface="Arial" panose="020B0604020202020204" pitchFamily="34" charset="0"/>
              <a:buChar char="•"/>
            </a:pPr>
            <a:r>
              <a:rPr lang="en-GB" altLang="en-US" sz="1400" b="1">
                <a:latin typeface="+mn-lt"/>
              </a:rPr>
              <a:t>Resilience / logistics </a:t>
            </a:r>
            <a:r>
              <a:rPr lang="en-GB" altLang="en-US" sz="1400">
                <a:latin typeface="+mn-lt"/>
              </a:rPr>
              <a:t>– Understand the specific challenges risks fire service face – Management of personnel – equipment. European fire service has 1 incident week LFB faces multiple. How manage reliefs or personnel what is reasonably &amp; practical?</a:t>
            </a:r>
          </a:p>
          <a:p>
            <a:pPr marL="0" indent="0">
              <a:lnSpc>
                <a:spcPct val="90000"/>
              </a:lnSpc>
            </a:pPr>
            <a:endParaRPr lang="en-GB" altLang="en-US" sz="1400">
              <a:latin typeface="+mn-lt"/>
            </a:endParaRPr>
          </a:p>
          <a:p>
            <a:pPr marL="342900" indent="-342900">
              <a:lnSpc>
                <a:spcPct val="90000"/>
              </a:lnSpc>
              <a:buFontTx/>
              <a:buChar char="•"/>
            </a:pPr>
            <a:r>
              <a:rPr lang="en-GB" altLang="en-US" sz="1400">
                <a:latin typeface="+mn-lt"/>
              </a:rPr>
              <a:t>What does </a:t>
            </a:r>
            <a:r>
              <a:rPr lang="en-GB" altLang="en-US" sz="1400" b="1">
                <a:latin typeface="+mn-lt"/>
              </a:rPr>
              <a:t>current PPE</a:t>
            </a:r>
            <a:r>
              <a:rPr lang="en-GB" altLang="en-US" sz="1400">
                <a:latin typeface="+mn-lt"/>
              </a:rPr>
              <a:t> provide in terms of dermal protection with age - PFAS</a:t>
            </a:r>
          </a:p>
          <a:p>
            <a:pPr marL="342900" indent="-342900">
              <a:lnSpc>
                <a:spcPct val="90000"/>
              </a:lnSpc>
              <a:buFontTx/>
              <a:buChar char="•"/>
            </a:pPr>
            <a:endParaRPr lang="en-GB" altLang="en-US" sz="1400">
              <a:latin typeface="+mn-lt"/>
            </a:endParaRPr>
          </a:p>
          <a:p>
            <a:pPr marL="342900" indent="-342900">
              <a:lnSpc>
                <a:spcPct val="90000"/>
              </a:lnSpc>
              <a:buFontTx/>
              <a:buChar char="•"/>
            </a:pPr>
            <a:r>
              <a:rPr lang="en-GB" altLang="en-US" sz="1400">
                <a:latin typeface="+mn-lt"/>
              </a:rPr>
              <a:t>With a </a:t>
            </a:r>
            <a:r>
              <a:rPr lang="en-GB" altLang="en-US" sz="1400" b="1">
                <a:latin typeface="+mn-lt"/>
              </a:rPr>
              <a:t>mixture of chemicals </a:t>
            </a:r>
            <a:r>
              <a:rPr lang="en-GB" altLang="en-US" sz="1400">
                <a:latin typeface="+mn-lt"/>
              </a:rPr>
              <a:t>on the skin or chemicals broken down there is likely they would be a synergetic effect to the body. </a:t>
            </a:r>
          </a:p>
          <a:p>
            <a:pPr marL="342900" indent="-342900">
              <a:lnSpc>
                <a:spcPct val="90000"/>
              </a:lnSpc>
              <a:buFontTx/>
              <a:buChar char="•"/>
            </a:pPr>
            <a:endParaRPr lang="en-GB" altLang="en-US" sz="1400">
              <a:latin typeface="+mn-lt"/>
            </a:endParaRPr>
          </a:p>
          <a:p>
            <a:pPr marL="342900" indent="-342900">
              <a:lnSpc>
                <a:spcPct val="90000"/>
              </a:lnSpc>
              <a:buFontTx/>
              <a:buChar char="•"/>
            </a:pPr>
            <a:r>
              <a:rPr lang="en-GB" altLang="en-US" sz="1400">
                <a:latin typeface="+mn-lt"/>
              </a:rPr>
              <a:t>LFB trying to drive the standards on particulate testing real world dermal risk with Hertfordshire University and decontamination. </a:t>
            </a:r>
          </a:p>
        </p:txBody>
      </p:sp>
    </p:spTree>
    <p:extLst>
      <p:ext uri="{BB962C8B-B14F-4D97-AF65-F5344CB8AC3E}">
        <p14:creationId xmlns:p14="http://schemas.microsoft.com/office/powerpoint/2010/main" val="14515871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AFFB-4C4C-07AF-B7A2-94B73DD11E64}"/>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Cleaning is key – What about logistics ?</a:t>
            </a:r>
          </a:p>
        </p:txBody>
      </p:sp>
      <p:pic>
        <p:nvPicPr>
          <p:cNvPr id="1026" name="Picture 2" descr="Cleaning Images – Browse 14,805,587 Stock Photos, Vectors ...">
            <a:extLst>
              <a:ext uri="{FF2B5EF4-FFF2-40B4-BE49-F238E27FC236}">
                <a16:creationId xmlns:a16="http://schemas.microsoft.com/office/drawing/2014/main" id="{E2D2A423-CC3C-AFE3-3F13-F560A4A39A6B}"/>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3612" r="13010" b="2"/>
          <a:stretch/>
        </p:blipFill>
        <p:spPr bwMode="auto">
          <a:xfrm>
            <a:off x="7242771" y="2647156"/>
            <a:ext cx="1575065" cy="13622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93C67E-E974-5063-D18A-120BA7FF69CD}"/>
              </a:ext>
            </a:extLst>
          </p:cNvPr>
          <p:cNvSpPr>
            <a:spLocks noGrp="1"/>
          </p:cNvSpPr>
          <p:nvPr>
            <p:ph sz="half" idx="2"/>
          </p:nvPr>
        </p:nvSpPr>
        <p:spPr>
          <a:xfrm>
            <a:off x="796925" y="1330576"/>
            <a:ext cx="7008812" cy="3470275"/>
          </a:xfrm>
        </p:spPr>
        <p:txBody>
          <a:bodyPr wrap="square" anchor="t">
            <a:noAutofit/>
          </a:bodyPr>
          <a:lstStyle/>
          <a:p>
            <a:pPr>
              <a:lnSpc>
                <a:spcPct val="90000"/>
              </a:lnSpc>
              <a:buFont typeface="Arial" panose="020B0604020202020204" pitchFamily="34" charset="0"/>
              <a:buChar char="•"/>
            </a:pPr>
            <a:r>
              <a:rPr lang="en-GB" sz="1400"/>
              <a:t>Whether this body of a fire fighter or clothing or BA sets. What constituted contaminated or clean or decontaminated ? </a:t>
            </a:r>
            <a:r>
              <a:rPr lang="en-GB" sz="1400" b="1"/>
              <a:t>Terminology beware!</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What standard are you achieving - </a:t>
            </a:r>
            <a:r>
              <a:rPr lang="en-GB" altLang="en-US" sz="1400"/>
              <a:t>NFPA/ BS / OKEO Annex 6 /own specifications requirement. </a:t>
            </a:r>
            <a:r>
              <a:rPr lang="en-GB" altLang="en-US" sz="1400" b="1"/>
              <a:t>How is this achieved? How Long? Resilience in supplier? Environmental considerations !</a:t>
            </a:r>
          </a:p>
          <a:p>
            <a:pPr>
              <a:lnSpc>
                <a:spcPct val="90000"/>
              </a:lnSpc>
              <a:buFont typeface="Arial" panose="020B0604020202020204" pitchFamily="34" charset="0"/>
              <a:buChar char="•"/>
            </a:pPr>
            <a:endParaRPr lang="en-GB" altLang="en-US" sz="1400"/>
          </a:p>
          <a:p>
            <a:pPr>
              <a:lnSpc>
                <a:spcPct val="90000"/>
              </a:lnSpc>
              <a:buFont typeface="Arial" panose="020B0604020202020204" pitchFamily="34" charset="0"/>
              <a:buChar char="•"/>
            </a:pPr>
            <a:r>
              <a:rPr lang="en-GB" sz="1400"/>
              <a:t>Scientifically independent and manufactures proven method– What is the cross-contamination risk – Assurance!</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b="1"/>
              <a:t>Removal of human error! </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Manufactures ‘</a:t>
            </a:r>
            <a:r>
              <a:rPr lang="en-GB" sz="1400" b="1"/>
              <a:t>approval’ </a:t>
            </a:r>
            <a:r>
              <a:rPr lang="en-GB" sz="1400"/>
              <a:t>–What has been the approval process? entire garment not cross section of textile or  </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b="1"/>
              <a:t>Environmental consideration</a:t>
            </a:r>
            <a:r>
              <a:rPr lang="en-GB" sz="1400"/>
              <a:t> and do they have exemptions – PFAS or fire contaminants</a:t>
            </a:r>
          </a:p>
        </p:txBody>
      </p:sp>
    </p:spTree>
    <p:extLst>
      <p:ext uri="{BB962C8B-B14F-4D97-AF65-F5344CB8AC3E}">
        <p14:creationId xmlns:p14="http://schemas.microsoft.com/office/powerpoint/2010/main" val="1716767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CECB-8924-A2AF-BFC4-7F96EAF3694C}"/>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Variables in cleaning </a:t>
            </a:r>
          </a:p>
        </p:txBody>
      </p:sp>
      <p:sp>
        <p:nvSpPr>
          <p:cNvPr id="3" name="Content Placeholder 2">
            <a:extLst>
              <a:ext uri="{FF2B5EF4-FFF2-40B4-BE49-F238E27FC236}">
                <a16:creationId xmlns:a16="http://schemas.microsoft.com/office/drawing/2014/main" id="{350CA4F0-2FFF-F06C-B7E8-FF1E122DE85E}"/>
              </a:ext>
            </a:extLst>
          </p:cNvPr>
          <p:cNvSpPr>
            <a:spLocks noGrp="1"/>
          </p:cNvSpPr>
          <p:nvPr>
            <p:ph sz="half" idx="1"/>
          </p:nvPr>
        </p:nvSpPr>
        <p:spPr>
          <a:xfrm>
            <a:off x="733551" y="1150420"/>
            <a:ext cx="8226126" cy="3771900"/>
          </a:xfrm>
        </p:spPr>
        <p:txBody>
          <a:bodyPr wrap="square" anchor="t">
            <a:noAutofit/>
          </a:bodyPr>
          <a:lstStyle/>
          <a:p>
            <a:pPr marL="342900" indent="-342900">
              <a:lnSpc>
                <a:spcPct val="90000"/>
              </a:lnSpc>
              <a:buFont typeface="Arial" panose="020B0604020202020204" pitchFamily="34" charset="0"/>
              <a:buChar char="•"/>
            </a:pPr>
            <a:r>
              <a:rPr lang="en-GB" sz="1400"/>
              <a:t>Type, extent of contamination and material leather - textile – Fire contaminants - paints, creams, fire contaminants etc </a:t>
            </a:r>
          </a:p>
          <a:p>
            <a:pPr marL="342900" indent="-342900">
              <a:lnSpc>
                <a:spcPct val="90000"/>
              </a:lnSpc>
              <a:buFont typeface="Arial" panose="020B0604020202020204" pitchFamily="34" charset="0"/>
              <a:buChar char="•"/>
            </a:pPr>
            <a:endParaRPr lang="en-GB" sz="1400"/>
          </a:p>
          <a:p>
            <a:pPr marL="342900" indent="-342900">
              <a:lnSpc>
                <a:spcPct val="90000"/>
              </a:lnSpc>
              <a:buFont typeface="Arial" panose="020B0604020202020204" pitchFamily="34" charset="0"/>
              <a:buChar char="•"/>
            </a:pPr>
            <a:r>
              <a:rPr lang="en-GB" sz="1400"/>
              <a:t>Human / Automated (Time)</a:t>
            </a:r>
          </a:p>
          <a:p>
            <a:pPr marL="342900" indent="-342900">
              <a:lnSpc>
                <a:spcPct val="90000"/>
              </a:lnSpc>
              <a:buFont typeface="Arial" panose="020B0604020202020204" pitchFamily="34" charset="0"/>
              <a:buChar char="•"/>
            </a:pPr>
            <a:endParaRPr lang="en-GB" sz="1400"/>
          </a:p>
          <a:p>
            <a:pPr marL="342900" indent="-342900">
              <a:lnSpc>
                <a:spcPct val="90000"/>
              </a:lnSpc>
              <a:buFont typeface="Arial" panose="020B0604020202020204" pitchFamily="34" charset="0"/>
              <a:buChar char="•"/>
            </a:pPr>
            <a:r>
              <a:rPr lang="en-GB" sz="1400"/>
              <a:t>Water hardness and PH</a:t>
            </a:r>
          </a:p>
          <a:p>
            <a:pPr marL="342900" indent="-342900">
              <a:lnSpc>
                <a:spcPct val="90000"/>
              </a:lnSpc>
              <a:buFont typeface="Arial" panose="020B0604020202020204" pitchFamily="34" charset="0"/>
              <a:buChar char="•"/>
            </a:pPr>
            <a:endParaRPr lang="en-GB" sz="1400"/>
          </a:p>
          <a:p>
            <a:pPr marL="342900" indent="-342900">
              <a:lnSpc>
                <a:spcPct val="90000"/>
              </a:lnSpc>
              <a:buFont typeface="Arial" panose="020B0604020202020204" pitchFamily="34" charset="0"/>
              <a:buChar char="•"/>
            </a:pPr>
            <a:r>
              <a:rPr lang="en-GB" sz="1400"/>
              <a:t>Time between contamination and cleaning</a:t>
            </a:r>
          </a:p>
          <a:p>
            <a:pPr marL="342900" indent="-342900">
              <a:lnSpc>
                <a:spcPct val="90000"/>
              </a:lnSpc>
              <a:buFont typeface="Arial" panose="020B0604020202020204" pitchFamily="34" charset="0"/>
              <a:buChar char="•"/>
            </a:pPr>
            <a:endParaRPr lang="en-GB" sz="1400"/>
          </a:p>
          <a:p>
            <a:pPr marL="285750" lvl="0" indent="-285750">
              <a:lnSpc>
                <a:spcPct val="90000"/>
              </a:lnSpc>
              <a:buFont typeface="Arial" panose="020B0604020202020204" pitchFamily="34" charset="0"/>
              <a:buChar char="•"/>
            </a:pPr>
            <a:r>
              <a:rPr lang="en-GB" sz="1400">
                <a:effectLst/>
              </a:rPr>
              <a:t>Volume/weight of tunic and leggings or item being washed.</a:t>
            </a:r>
          </a:p>
          <a:p>
            <a:pPr marL="285750" lvl="0" indent="-285750">
              <a:lnSpc>
                <a:spcPct val="90000"/>
              </a:lnSpc>
              <a:buFont typeface="Arial" panose="020B0604020202020204" pitchFamily="34" charset="0"/>
              <a:buChar char="•"/>
            </a:pPr>
            <a:endParaRPr lang="en-GB" sz="1400">
              <a:effectLst/>
            </a:endParaRPr>
          </a:p>
          <a:p>
            <a:pPr marL="285750" lvl="0" indent="-285750">
              <a:lnSpc>
                <a:spcPct val="90000"/>
              </a:lnSpc>
              <a:buFont typeface="Arial" panose="020B0604020202020204" pitchFamily="34" charset="0"/>
              <a:buChar char="•"/>
            </a:pPr>
            <a:r>
              <a:rPr lang="en-GB" sz="1400">
                <a:effectLst/>
              </a:rPr>
              <a:t>Type/Dose/concentration detergent</a:t>
            </a:r>
          </a:p>
          <a:p>
            <a:pPr marL="285750" lvl="0" indent="-285750">
              <a:lnSpc>
                <a:spcPct val="90000"/>
              </a:lnSpc>
              <a:buFont typeface="Arial" panose="020B0604020202020204" pitchFamily="34" charset="0"/>
              <a:buChar char="•"/>
            </a:pPr>
            <a:endParaRPr lang="en-GB" sz="1400">
              <a:effectLst/>
            </a:endParaRPr>
          </a:p>
          <a:p>
            <a:pPr marL="285750" lvl="0" indent="-285750">
              <a:lnSpc>
                <a:spcPct val="90000"/>
              </a:lnSpc>
              <a:buFont typeface="Arial" panose="020B0604020202020204" pitchFamily="34" charset="0"/>
              <a:buChar char="•"/>
            </a:pPr>
            <a:r>
              <a:rPr lang="en-GB" sz="1400">
                <a:effectLst/>
              </a:rPr>
              <a:t>Volume </a:t>
            </a:r>
            <a:r>
              <a:rPr lang="en-GB" sz="1400"/>
              <a:t>/ temperature of </a:t>
            </a:r>
            <a:r>
              <a:rPr lang="en-GB" sz="1400">
                <a:effectLst/>
              </a:rPr>
              <a:t>water both washing and number rising cycles </a:t>
            </a:r>
          </a:p>
          <a:p>
            <a:pPr marL="0" lvl="0" indent="0">
              <a:lnSpc>
                <a:spcPct val="90000"/>
              </a:lnSpc>
            </a:pPr>
            <a:endParaRPr lang="en-GB" sz="1400">
              <a:effectLst/>
            </a:endParaRPr>
          </a:p>
          <a:p>
            <a:pPr marL="285750" lvl="0" indent="-285750">
              <a:lnSpc>
                <a:spcPct val="90000"/>
              </a:lnSpc>
              <a:buFont typeface="Arial" panose="020B0604020202020204" pitchFamily="34" charset="0"/>
              <a:buChar char="•"/>
            </a:pPr>
            <a:r>
              <a:rPr lang="en-GB" sz="1400">
                <a:effectLst/>
                <a:latin typeface="Calibri" panose="020F0502020204030204" pitchFamily="34" charset="0"/>
                <a:ea typeface="Times New Roman" panose="02020603050405020304" pitchFamily="18" charset="0"/>
              </a:rPr>
              <a:t>Innovative technology future  - </a:t>
            </a:r>
            <a:r>
              <a:rPr lang="en-GB" sz="1400"/>
              <a:t>LCO</a:t>
            </a:r>
            <a:r>
              <a:rPr lang="en-GB" sz="1400" baseline="-25000"/>
              <a:t>2</a:t>
            </a:r>
            <a:r>
              <a:rPr lang="en-GB" sz="1400"/>
              <a:t> / Ozone</a:t>
            </a:r>
            <a:endParaRPr lang="en-GB" sz="1400" baseline="-25000">
              <a:effectLst/>
            </a:endParaRPr>
          </a:p>
          <a:p>
            <a:pPr>
              <a:lnSpc>
                <a:spcPct val="90000"/>
              </a:lnSpc>
            </a:pPr>
            <a:endParaRPr lang="en-GB" sz="1600"/>
          </a:p>
        </p:txBody>
      </p:sp>
      <p:pic>
        <p:nvPicPr>
          <p:cNvPr id="5" name="Content Placeholder 4">
            <a:extLst>
              <a:ext uri="{FF2B5EF4-FFF2-40B4-BE49-F238E27FC236}">
                <a16:creationId xmlns:a16="http://schemas.microsoft.com/office/drawing/2014/main" id="{03E2D76F-E500-9E9C-57F3-22FCBA3327DC}"/>
              </a:ext>
            </a:extLst>
          </p:cNvPr>
          <p:cNvPicPr>
            <a:picLocks noGrp="1"/>
          </p:cNvPicPr>
          <p:nvPr>
            <p:ph sz="half" idx="2"/>
          </p:nvPr>
        </p:nvPicPr>
        <p:blipFill rotWithShape="1">
          <a:blip r:embed="rId3" r:link="rId4">
            <a:extLst>
              <a:ext uri="{28A0092B-C50C-407E-A947-70E740481C1C}">
                <a14:useLocalDpi xmlns:a14="http://schemas.microsoft.com/office/drawing/2010/main" val="0"/>
              </a:ext>
            </a:extLst>
          </a:blip>
          <a:srcRect t="17096" r="4" b="18069"/>
          <a:stretch>
            <a:fillRect/>
          </a:stretch>
        </p:blipFill>
        <p:spPr bwMode="auto">
          <a:xfrm>
            <a:off x="5772690" y="1824717"/>
            <a:ext cx="2033047" cy="1718242"/>
          </a:xfrm>
          <a:prstGeom prst="rect">
            <a:avLst/>
          </a:prstGeom>
          <a:noFill/>
          <a:ln>
            <a:noFill/>
          </a:ln>
        </p:spPr>
      </p:pic>
      <p:pic>
        <p:nvPicPr>
          <p:cNvPr id="4" name="Picture 3">
            <a:extLst>
              <a:ext uri="{FF2B5EF4-FFF2-40B4-BE49-F238E27FC236}">
                <a16:creationId xmlns:a16="http://schemas.microsoft.com/office/drawing/2014/main" id="{EED13F8C-CC52-442B-B98E-D1D084534519}"/>
              </a:ext>
            </a:extLst>
          </p:cNvPr>
          <p:cNvPicPr>
            <a:picLocks noChangeAspect="1"/>
          </p:cNvPicPr>
          <p:nvPr/>
        </p:nvPicPr>
        <p:blipFill>
          <a:blip r:embed="rId5"/>
          <a:stretch>
            <a:fillRect/>
          </a:stretch>
        </p:blipFill>
        <p:spPr>
          <a:xfrm>
            <a:off x="8066995" y="1767115"/>
            <a:ext cx="956056" cy="2701472"/>
          </a:xfrm>
          <a:prstGeom prst="rect">
            <a:avLst/>
          </a:prstGeom>
        </p:spPr>
      </p:pic>
    </p:spTree>
    <p:extLst>
      <p:ext uri="{BB962C8B-B14F-4D97-AF65-F5344CB8AC3E}">
        <p14:creationId xmlns:p14="http://schemas.microsoft.com/office/powerpoint/2010/main" val="3692537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51F8-CE77-4AB7-A107-77E0CE108509}"/>
              </a:ext>
            </a:extLst>
          </p:cNvPr>
          <p:cNvSpPr>
            <a:spLocks noGrp="1"/>
          </p:cNvSpPr>
          <p:nvPr>
            <p:ph type="title"/>
          </p:nvPr>
        </p:nvSpPr>
        <p:spPr/>
        <p:txBody>
          <a:bodyPr/>
          <a:lstStyle/>
          <a:p>
            <a:r>
              <a:rPr lang="en-GB" sz="2900">
                <a:effectLst/>
                <a:ea typeface="Times New Roman" panose="02020603050405020304" pitchFamily="18" charset="0"/>
                <a:cs typeface="Calibri" panose="020F0502020204030204" pitchFamily="34" charset="0"/>
              </a:rPr>
              <a:t>BA and Hose Wash Plant</a:t>
            </a:r>
            <a:br>
              <a:rPr lang="en-GB" sz="3600">
                <a:ea typeface="Times New Roman" panose="02020603050405020304" pitchFamily="18" charset="0"/>
                <a:cs typeface="Times New Roman" panose="02020603050405020304" pitchFamily="18" charset="0"/>
              </a:rPr>
            </a:br>
            <a:endParaRPr lang="en-GB"/>
          </a:p>
        </p:txBody>
      </p:sp>
      <p:pic>
        <p:nvPicPr>
          <p:cNvPr id="2050" name="Picture 2" descr="Meiko TopClean M Decontamination Unit | AJ Stone – A.J. Stone Company Ltd.">
            <a:extLst>
              <a:ext uri="{FF2B5EF4-FFF2-40B4-BE49-F238E27FC236}">
                <a16:creationId xmlns:a16="http://schemas.microsoft.com/office/drawing/2014/main" id="{4A50E87D-5054-0787-67CE-9A81D7D61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70" y="1729212"/>
            <a:ext cx="2417887" cy="241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lo Rescue® | RESCUE Intellitech decon washers - Helping Firefighters  Fight Cancer">
            <a:extLst>
              <a:ext uri="{FF2B5EF4-FFF2-40B4-BE49-F238E27FC236}">
                <a16:creationId xmlns:a16="http://schemas.microsoft.com/office/drawing/2014/main" id="{00A0A8B8-B145-AED1-0F3A-8D3F0F8A8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291" y="1937442"/>
            <a:ext cx="2551173" cy="2040938"/>
          </a:xfrm>
          <a:prstGeom prst="rect">
            <a:avLst/>
          </a:prstGeom>
          <a:noFill/>
          <a:extLst>
            <a:ext uri="{909E8E84-426E-40DD-AFC4-6F175D3DCCD1}">
              <a14:hiddenFill xmlns:a14="http://schemas.microsoft.com/office/drawing/2010/main">
                <a:solidFill>
                  <a:srgbClr val="FFFFFF"/>
                </a:solidFill>
              </a14:hiddenFill>
            </a:ext>
          </a:extLst>
        </p:spPr>
      </p:pic>
      <p:pic>
        <p:nvPicPr>
          <p:cNvPr id="5" name="2B6F8E40-4034-4762-9DAD-8FA558E7EADB" descr="PHOTO-2023-02-09-19-41-33.jpg">
            <a:extLst>
              <a:ext uri="{FF2B5EF4-FFF2-40B4-BE49-F238E27FC236}">
                <a16:creationId xmlns:a16="http://schemas.microsoft.com/office/drawing/2014/main" id="{FFEF7EF7-56C3-D27D-A871-BE8E998B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768" y="1861126"/>
            <a:ext cx="1587940" cy="21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0168B26F-E90F-4732-A73C-E2AF6C0D51A4" descr="PHOTO-2023-02-09-19-41-33.jpg">
            <a:extLst>
              <a:ext uri="{FF2B5EF4-FFF2-40B4-BE49-F238E27FC236}">
                <a16:creationId xmlns:a16="http://schemas.microsoft.com/office/drawing/2014/main" id="{79E08B80-4FF2-94E8-5DB6-7D87D4D2F7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885" y="1861126"/>
            <a:ext cx="1587940" cy="21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70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BBC9-AAE0-6100-0C13-AEA492A0BEDA}"/>
              </a:ext>
            </a:extLst>
          </p:cNvPr>
          <p:cNvSpPr>
            <a:spLocks noGrp="1"/>
          </p:cNvSpPr>
          <p:nvPr>
            <p:ph type="title"/>
          </p:nvPr>
        </p:nvSpPr>
        <p:spPr/>
        <p:txBody>
          <a:bodyPr/>
          <a:lstStyle/>
          <a:p>
            <a:r>
              <a:rPr lang="en-GB" sz="2900"/>
              <a:t>Extent of contamination to PPE &amp; workwear?</a:t>
            </a:r>
          </a:p>
        </p:txBody>
      </p:sp>
      <p:sp>
        <p:nvSpPr>
          <p:cNvPr id="3" name="Content Placeholder 2">
            <a:extLst>
              <a:ext uri="{FF2B5EF4-FFF2-40B4-BE49-F238E27FC236}">
                <a16:creationId xmlns:a16="http://schemas.microsoft.com/office/drawing/2014/main" id="{317B6466-8B3B-1B47-EFBC-42A8809669BE}"/>
              </a:ext>
            </a:extLst>
          </p:cNvPr>
          <p:cNvSpPr>
            <a:spLocks noGrp="1"/>
          </p:cNvSpPr>
          <p:nvPr>
            <p:ph idx="1"/>
          </p:nvPr>
        </p:nvSpPr>
        <p:spPr>
          <a:xfrm>
            <a:off x="796925" y="1457325"/>
            <a:ext cx="8347075" cy="2970213"/>
          </a:xfrm>
        </p:spPr>
        <p:txBody>
          <a:bodyPr/>
          <a:lstStyle/>
          <a:p>
            <a:pPr marL="342900" lvl="0" indent="-342900">
              <a:buFont typeface="Symbol" panose="05050102010706020507" pitchFamily="18" charset="2"/>
              <a:buChar char=""/>
            </a:pPr>
            <a:r>
              <a:rPr lang="en-GB" sz="1400">
                <a:effectLst/>
                <a:ea typeface="Times New Roman" panose="02020603050405020304" pitchFamily="18" charset="0"/>
              </a:rPr>
              <a:t>The task the firefighter (FF) is performing e.g., compartment firefighting versus ventilation. </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indent="-342900">
              <a:buFont typeface="Symbol" panose="05050102010706020507" pitchFamily="18" charset="2"/>
              <a:buChar char=""/>
            </a:pPr>
            <a:r>
              <a:rPr lang="en-GB" sz="1400">
                <a:ea typeface="Times New Roman" panose="02020603050405020304" pitchFamily="18" charset="0"/>
              </a:rPr>
              <a:t>Concentration of contaminants</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Porosity of outer layer of PPE</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Age and fit of PPE (correct sizing)</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Type of fire and or contaminant e.g., car fire, compartment fire.</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Materials alight (carbonaceous fire or Lithium battery fire) Other hazardous materials such as asbestos</a:t>
            </a:r>
          </a:p>
          <a:p>
            <a:pPr marL="342900" lvl="0" indent="-342900">
              <a:buFont typeface="Symbol" panose="05050102010706020507" pitchFamily="18" charset="2"/>
              <a:buChar char=""/>
            </a:pPr>
            <a:endParaRPr lang="en-GB"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Duration of firefighting </a:t>
            </a:r>
          </a:p>
          <a:p>
            <a:pPr marL="342900" lvl="0" indent="-342900">
              <a:buFont typeface="Symbol" panose="05050102010706020507" pitchFamily="18" charset="2"/>
              <a:buChar char=""/>
            </a:pPr>
            <a:endParaRPr lang="en-GB" sz="1400">
              <a:effectLst/>
              <a:ea typeface="Times New Roman" panose="02020603050405020304" pitchFamily="18" charset="0"/>
            </a:endParaRPr>
          </a:p>
          <a:p>
            <a:endParaRPr lang="en-GB"/>
          </a:p>
        </p:txBody>
      </p:sp>
      <p:pic>
        <p:nvPicPr>
          <p:cNvPr id="4" name="Picture 3">
            <a:extLst>
              <a:ext uri="{FF2B5EF4-FFF2-40B4-BE49-F238E27FC236}">
                <a16:creationId xmlns:a16="http://schemas.microsoft.com/office/drawing/2014/main" id="{8C0AD96A-3452-F811-CF4E-CF8A4C8F19AD}"/>
              </a:ext>
            </a:extLst>
          </p:cNvPr>
          <p:cNvPicPr>
            <a:picLocks noChangeAspect="1"/>
          </p:cNvPicPr>
          <p:nvPr/>
        </p:nvPicPr>
        <p:blipFill>
          <a:blip r:embed="rId3"/>
          <a:stretch>
            <a:fillRect/>
          </a:stretch>
        </p:blipFill>
        <p:spPr>
          <a:xfrm>
            <a:off x="7672539" y="1946495"/>
            <a:ext cx="1140244" cy="1958394"/>
          </a:xfrm>
          <a:prstGeom prst="rect">
            <a:avLst/>
          </a:prstGeom>
          <a:effectLst>
            <a:outerShdw blurRad="50800" dist="50800" dir="5400000" algn="ctr" rotWithShape="0">
              <a:srgbClr val="000000"/>
            </a:outerShdw>
          </a:effectLst>
        </p:spPr>
      </p:pic>
      <p:pic>
        <p:nvPicPr>
          <p:cNvPr id="5" name="Picture 4">
            <a:extLst>
              <a:ext uri="{FF2B5EF4-FFF2-40B4-BE49-F238E27FC236}">
                <a16:creationId xmlns:a16="http://schemas.microsoft.com/office/drawing/2014/main" id="{DFB44EFC-44FA-2309-FEDE-33A857799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259" y="291837"/>
            <a:ext cx="1530191" cy="11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79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D5D6A6-00B6-FFF2-6740-9DB9CE57FA39}"/>
              </a:ext>
            </a:extLst>
          </p:cNvPr>
          <p:cNvSpPr>
            <a:spLocks noGrp="1"/>
          </p:cNvSpPr>
          <p:nvPr>
            <p:ph type="title"/>
          </p:nvPr>
        </p:nvSpPr>
        <p:spPr>
          <a:xfrm>
            <a:off x="538132" y="451509"/>
            <a:ext cx="7008813" cy="530225"/>
          </a:xfrm>
        </p:spPr>
        <p:txBody>
          <a:bodyPr/>
          <a:lstStyle/>
          <a:p>
            <a:r>
              <a:rPr lang="en-US"/>
              <a:t>Laundry - Incident facts and figures</a:t>
            </a:r>
          </a:p>
        </p:txBody>
      </p:sp>
      <p:graphicFrame>
        <p:nvGraphicFramePr>
          <p:cNvPr id="4" name="Content Placeholder 3">
            <a:extLst>
              <a:ext uri="{FF2B5EF4-FFF2-40B4-BE49-F238E27FC236}">
                <a16:creationId xmlns:a16="http://schemas.microsoft.com/office/drawing/2014/main" id="{E70AE157-F749-FA89-2506-905AE0502FAB}"/>
              </a:ext>
            </a:extLst>
          </p:cNvPr>
          <p:cNvGraphicFramePr>
            <a:graphicFrameLocks noGrp="1"/>
          </p:cNvGraphicFramePr>
          <p:nvPr>
            <p:ph idx="1"/>
            <p:extLst>
              <p:ext uri="{D42A27DB-BD31-4B8C-83A1-F6EECF244321}">
                <p14:modId xmlns:p14="http://schemas.microsoft.com/office/powerpoint/2010/main" val="637552101"/>
              </p:ext>
            </p:extLst>
          </p:nvPr>
        </p:nvGraphicFramePr>
        <p:xfrm>
          <a:off x="0" y="0"/>
          <a:ext cx="9144000" cy="5403127"/>
        </p:xfrm>
        <a:graphic>
          <a:graphicData uri="http://schemas.openxmlformats.org/drawingml/2006/table">
            <a:tbl>
              <a:tblPr>
                <a:tableStyleId>{5C22544A-7EE6-4342-B048-85BDC9FD1C3A}</a:tableStyleId>
              </a:tblPr>
              <a:tblGrid>
                <a:gridCol w="717697">
                  <a:extLst>
                    <a:ext uri="{9D8B030D-6E8A-4147-A177-3AD203B41FA5}">
                      <a16:colId xmlns:a16="http://schemas.microsoft.com/office/drawing/2014/main" val="1441865346"/>
                    </a:ext>
                  </a:extLst>
                </a:gridCol>
                <a:gridCol w="717697">
                  <a:extLst>
                    <a:ext uri="{9D8B030D-6E8A-4147-A177-3AD203B41FA5}">
                      <a16:colId xmlns:a16="http://schemas.microsoft.com/office/drawing/2014/main" val="3462516563"/>
                    </a:ext>
                  </a:extLst>
                </a:gridCol>
                <a:gridCol w="717697">
                  <a:extLst>
                    <a:ext uri="{9D8B030D-6E8A-4147-A177-3AD203B41FA5}">
                      <a16:colId xmlns:a16="http://schemas.microsoft.com/office/drawing/2014/main" val="715403923"/>
                    </a:ext>
                  </a:extLst>
                </a:gridCol>
                <a:gridCol w="717697">
                  <a:extLst>
                    <a:ext uri="{9D8B030D-6E8A-4147-A177-3AD203B41FA5}">
                      <a16:colId xmlns:a16="http://schemas.microsoft.com/office/drawing/2014/main" val="1571008931"/>
                    </a:ext>
                  </a:extLst>
                </a:gridCol>
                <a:gridCol w="717697">
                  <a:extLst>
                    <a:ext uri="{9D8B030D-6E8A-4147-A177-3AD203B41FA5}">
                      <a16:colId xmlns:a16="http://schemas.microsoft.com/office/drawing/2014/main" val="3065333786"/>
                    </a:ext>
                  </a:extLst>
                </a:gridCol>
                <a:gridCol w="2206258">
                  <a:extLst>
                    <a:ext uri="{9D8B030D-6E8A-4147-A177-3AD203B41FA5}">
                      <a16:colId xmlns:a16="http://schemas.microsoft.com/office/drawing/2014/main" val="1812946500"/>
                    </a:ext>
                  </a:extLst>
                </a:gridCol>
                <a:gridCol w="717697">
                  <a:extLst>
                    <a:ext uri="{9D8B030D-6E8A-4147-A177-3AD203B41FA5}">
                      <a16:colId xmlns:a16="http://schemas.microsoft.com/office/drawing/2014/main" val="509765063"/>
                    </a:ext>
                  </a:extLst>
                </a:gridCol>
                <a:gridCol w="717697">
                  <a:extLst>
                    <a:ext uri="{9D8B030D-6E8A-4147-A177-3AD203B41FA5}">
                      <a16:colId xmlns:a16="http://schemas.microsoft.com/office/drawing/2014/main" val="1228075230"/>
                    </a:ext>
                  </a:extLst>
                </a:gridCol>
                <a:gridCol w="1196166">
                  <a:extLst>
                    <a:ext uri="{9D8B030D-6E8A-4147-A177-3AD203B41FA5}">
                      <a16:colId xmlns:a16="http://schemas.microsoft.com/office/drawing/2014/main" val="3212045787"/>
                    </a:ext>
                  </a:extLst>
                </a:gridCol>
                <a:gridCol w="717697">
                  <a:extLst>
                    <a:ext uri="{9D8B030D-6E8A-4147-A177-3AD203B41FA5}">
                      <a16:colId xmlns:a16="http://schemas.microsoft.com/office/drawing/2014/main" val="403424075"/>
                    </a:ext>
                  </a:extLst>
                </a:gridCol>
              </a:tblGrid>
              <a:tr h="2128773">
                <a:tc>
                  <a:txBody>
                    <a:bodyPr/>
                    <a:lstStyle/>
                    <a:p>
                      <a:pPr algn="r" fontAlgn="b"/>
                      <a:r>
                        <a:rPr lang="en-GB" sz="900" u="none" strike="noStrike">
                          <a:effectLst/>
                        </a:rPr>
                        <a:t>Month</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Coat</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Trousers</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Fire hoods</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Gloves</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Number of appliances status 7 for contaminated PPE</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Number of incidents 3 pump and above</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Number of primary fires</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Total Duration of standbys - Fire Cover (Standby ordering booked status 15 to close of incident</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Average of Fire Cover standby - Standby fire cover from status 15 to close of incident</a:t>
                      </a:r>
                      <a:endParaRPr lang="en-GB"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69960244"/>
                  </a:ext>
                </a:extLst>
              </a:tr>
              <a:tr h="141918">
                <a:tc>
                  <a:txBody>
                    <a:bodyPr/>
                    <a:lstStyle/>
                    <a:p>
                      <a:pPr algn="r" fontAlgn="b"/>
                      <a:r>
                        <a:rPr lang="en-GB" sz="900" u="none" strike="noStrike">
                          <a:effectLst/>
                        </a:rPr>
                        <a:t>Nov-21</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1445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1529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375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247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776</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31.13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2.59</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60948515"/>
                  </a:ext>
                </a:extLst>
              </a:tr>
              <a:tr h="141918">
                <a:tc>
                  <a:txBody>
                    <a:bodyPr/>
                    <a:lstStyle/>
                    <a:p>
                      <a:pPr algn="r" fontAlgn="b"/>
                      <a:r>
                        <a:rPr lang="en-GB" sz="900" u="none" strike="noStrike">
                          <a:effectLst/>
                        </a:rPr>
                        <a:t>Dec-21</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1124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1221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345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198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61</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705</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74.92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4.16</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30962658"/>
                  </a:ext>
                </a:extLst>
              </a:tr>
              <a:tr h="141918">
                <a:tc>
                  <a:txBody>
                    <a:bodyPr/>
                    <a:lstStyle/>
                    <a:p>
                      <a:pPr algn="r" fontAlgn="b"/>
                      <a:r>
                        <a:rPr lang="en-GB" sz="900" u="none" strike="noStrike">
                          <a:effectLst/>
                        </a:rPr>
                        <a:t>Jan-22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1493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1499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396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209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55</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691</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148.62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3.03</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32197105"/>
                  </a:ext>
                </a:extLst>
              </a:tr>
              <a:tr h="141918">
                <a:tc>
                  <a:txBody>
                    <a:bodyPr/>
                    <a:lstStyle/>
                    <a:p>
                      <a:pPr algn="r" fontAlgn="b"/>
                      <a:r>
                        <a:rPr lang="en-GB" sz="900" u="none" strike="noStrike">
                          <a:effectLst/>
                        </a:rPr>
                        <a:t>Feb-22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1486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1493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635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666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151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50</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628</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89.87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3.21</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57981357"/>
                  </a:ext>
                </a:extLst>
              </a:tr>
              <a:tr h="141918">
                <a:tc>
                  <a:txBody>
                    <a:bodyPr/>
                    <a:lstStyle/>
                    <a:p>
                      <a:pPr algn="r" fontAlgn="b"/>
                      <a:r>
                        <a:rPr lang="en-GB" sz="900" u="none" strike="noStrike">
                          <a:effectLst/>
                        </a:rPr>
                        <a:t>Mar-22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1584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1611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728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769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237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56</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751</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138.70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3.38</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61297151"/>
                  </a:ext>
                </a:extLst>
              </a:tr>
              <a:tr h="141918">
                <a:tc>
                  <a:txBody>
                    <a:bodyPr/>
                    <a:lstStyle/>
                    <a:p>
                      <a:pPr algn="r" fontAlgn="b"/>
                      <a:r>
                        <a:rPr lang="en-GB" sz="900" u="none" strike="noStrike">
                          <a:effectLst/>
                        </a:rPr>
                        <a:t>Apr-22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1395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1414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558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555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246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66</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769</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220.77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3.81</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76904514"/>
                  </a:ext>
                </a:extLst>
              </a:tr>
              <a:tr h="141918">
                <a:tc>
                  <a:txBody>
                    <a:bodyPr/>
                    <a:lstStyle/>
                    <a:p>
                      <a:pPr algn="r" fontAlgn="b"/>
                      <a:r>
                        <a:rPr lang="en-GB" sz="900" u="none" strike="noStrike">
                          <a:effectLst/>
                        </a:rPr>
                        <a:t>May-22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2083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2107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858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1184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297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74</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743</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185.78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3.15</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9813813"/>
                  </a:ext>
                </a:extLst>
              </a:tr>
              <a:tr h="141918">
                <a:tc>
                  <a:txBody>
                    <a:bodyPr/>
                    <a:lstStyle/>
                    <a:p>
                      <a:pPr algn="r" fontAlgn="b"/>
                      <a:r>
                        <a:rPr lang="en-GB" sz="900" u="none" strike="noStrike">
                          <a:effectLst/>
                        </a:rPr>
                        <a:t>Jun-22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1549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1634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818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1010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349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91</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795</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147.28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3.07</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83421453"/>
                  </a:ext>
                </a:extLst>
              </a:tr>
              <a:tr h="141918">
                <a:tc>
                  <a:txBody>
                    <a:bodyPr/>
                    <a:lstStyle/>
                    <a:p>
                      <a:pPr algn="r" fontAlgn="b"/>
                      <a:r>
                        <a:rPr lang="en-GB" sz="900" u="none" strike="noStrike">
                          <a:effectLst/>
                        </a:rPr>
                        <a:t>Jul-22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1665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1996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633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467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688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177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1044</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394.03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3.40</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05086905"/>
                  </a:ext>
                </a:extLst>
              </a:tr>
              <a:tr h="141918">
                <a:tc>
                  <a:txBody>
                    <a:bodyPr/>
                    <a:lstStyle/>
                    <a:p>
                      <a:pPr algn="r" fontAlgn="b"/>
                      <a:r>
                        <a:rPr lang="en-GB" sz="900" u="none" strike="noStrike">
                          <a:effectLst/>
                        </a:rPr>
                        <a:t>Aug-22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1994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3055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838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841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606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139</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892</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231.65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3.09</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48477071"/>
                  </a:ext>
                </a:extLst>
              </a:tr>
              <a:tr h="141918">
                <a:tc>
                  <a:txBody>
                    <a:bodyPr/>
                    <a:lstStyle/>
                    <a:p>
                      <a:pPr algn="r" fontAlgn="b"/>
                      <a:r>
                        <a:rPr lang="en-GB" sz="900" u="none" strike="noStrike">
                          <a:effectLst/>
                        </a:rPr>
                        <a:t>Sep-22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1279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1330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366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934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361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50</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636</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GB" sz="900" u="none" strike="noStrike">
                          <a:effectLst/>
                        </a:rPr>
                        <a:t>221.27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3.69</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21845280"/>
                  </a:ext>
                </a:extLst>
              </a:tr>
              <a:tr h="141918">
                <a:tc>
                  <a:txBody>
                    <a:bodyPr/>
                    <a:lstStyle/>
                    <a:p>
                      <a:pPr algn="r" fontAlgn="b"/>
                      <a:r>
                        <a:rPr lang="en-GB" sz="900" u="none" strike="noStrike">
                          <a:effectLst/>
                        </a:rPr>
                        <a:t>Oct-22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1299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1435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596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624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274</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68</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799</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179.82</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3.53</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77374996"/>
                  </a:ext>
                </a:extLst>
              </a:tr>
              <a:tr h="141918">
                <a:tc>
                  <a:txBody>
                    <a:bodyPr/>
                    <a:lstStyle/>
                    <a:p>
                      <a:pPr algn="r" fontAlgn="b"/>
                      <a:r>
                        <a:rPr lang="en-GB" sz="900" u="none" strike="noStrike">
                          <a:effectLst/>
                        </a:rPr>
                        <a:t>Nov-22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1696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1787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675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782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223</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46</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654</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200.50</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4.02</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72552883"/>
                  </a:ext>
                </a:extLst>
              </a:tr>
              <a:tr h="141918">
                <a:tc>
                  <a:txBody>
                    <a:bodyPr/>
                    <a:lstStyle/>
                    <a:p>
                      <a:pPr algn="r" fontAlgn="b"/>
                      <a:r>
                        <a:rPr lang="en-GB" sz="900" u="none" strike="noStrike">
                          <a:effectLst/>
                        </a:rPr>
                        <a:t>Dec-22</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1656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1907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580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798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263</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50</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713</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216.37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3.55</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23520547"/>
                  </a:ext>
                </a:extLst>
              </a:tr>
              <a:tr h="141918">
                <a:tc>
                  <a:txBody>
                    <a:bodyPr/>
                    <a:lstStyle/>
                    <a:p>
                      <a:pPr algn="r" fontAlgn="b"/>
                      <a:r>
                        <a:rPr lang="en-GB" sz="900" u="none" strike="noStrike">
                          <a:effectLst/>
                        </a:rPr>
                        <a:t>Jan-23</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1684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1737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745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774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272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67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687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190.68</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3.35</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82332884"/>
                  </a:ext>
                </a:extLst>
              </a:tr>
              <a:tr h="141918">
                <a:tc>
                  <a:txBody>
                    <a:bodyPr/>
                    <a:lstStyle/>
                    <a:p>
                      <a:pPr algn="r" fontAlgn="b"/>
                      <a:r>
                        <a:rPr lang="en-GB" sz="900" u="none" strike="noStrike">
                          <a:effectLst/>
                        </a:rPr>
                        <a:t>Feb-23</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1672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1918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975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729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269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61</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703</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90.77</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2.52</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56992942"/>
                  </a:ext>
                </a:extLst>
              </a:tr>
              <a:tr h="152158">
                <a:tc>
                  <a:txBody>
                    <a:bodyPr/>
                    <a:lstStyle/>
                    <a:p>
                      <a:pPr algn="r" fontAlgn="b"/>
                      <a:r>
                        <a:rPr lang="en-GB" sz="900" u="none" strike="noStrike">
                          <a:effectLst/>
                        </a:rPr>
                        <a:t>Mar-23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1726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2086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1121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1075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313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900" u="none" strike="noStrike">
                          <a:effectLst/>
                        </a:rPr>
                        <a:t>54</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649</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181.60</a:t>
                      </a:r>
                      <a:endParaRPr lang="en-GB"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GB" sz="900" u="none" strike="noStrike">
                          <a:effectLst/>
                        </a:rPr>
                        <a:t>4.22</a:t>
                      </a:r>
                      <a:endParaRPr lang="en-GB"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585354922"/>
                  </a:ext>
                </a:extLst>
              </a:tr>
              <a:tr h="141918">
                <a:tc>
                  <a:txBody>
                    <a:bodyPr/>
                    <a:lstStyle/>
                    <a:p>
                      <a:pPr algn="r" fontAlgn="b"/>
                      <a:r>
                        <a:rPr lang="en-GB" sz="900" u="none" strike="noStrike">
                          <a:effectLst/>
                        </a:rPr>
                        <a:t>Apr-23</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Foundry Sans" panose="02000503000000020003" pitchFamily="2" charset="0"/>
                      </a:endParaRPr>
                    </a:p>
                  </a:txBody>
                  <a:tcPr marL="0" marR="0" marT="0" marB="0" anchor="b"/>
                </a:tc>
                <a:extLst>
                  <a:ext uri="{0D108BD9-81ED-4DB2-BD59-A6C34878D82A}">
                    <a16:rowId xmlns:a16="http://schemas.microsoft.com/office/drawing/2014/main" val="1384006098"/>
                  </a:ext>
                </a:extLst>
              </a:tr>
              <a:tr h="141918">
                <a:tc>
                  <a:txBody>
                    <a:bodyPr/>
                    <a:lstStyle/>
                    <a:p>
                      <a:pPr algn="l" fontAlgn="b"/>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GB" sz="900" u="none" strike="noStrike">
                          <a:effectLst/>
                        </a:rPr>
                        <a:t> </a:t>
                      </a:r>
                      <a:endParaRPr lang="en-GB" sz="900" b="0" i="0" u="none" strike="noStrike">
                        <a:solidFill>
                          <a:srgbClr val="000000"/>
                        </a:solidFill>
                        <a:effectLst/>
                        <a:latin typeface="Verdana" panose="020B0604030504040204" pitchFamily="34" charset="0"/>
                      </a:endParaRPr>
                    </a:p>
                  </a:txBody>
                  <a:tcPr marL="0" marR="0" marT="0" marB="0" anchor="ctr"/>
                </a:tc>
                <a:tc>
                  <a:txBody>
                    <a:bodyPr/>
                    <a:lstStyle/>
                    <a:p>
                      <a:pPr algn="l" fontAlgn="ctr"/>
                      <a:endParaRPr lang="en-GB" sz="900" b="0" i="0" u="none" strike="noStrike">
                        <a:solidFill>
                          <a:srgbClr val="000000"/>
                        </a:solidFill>
                        <a:effectLst/>
                        <a:latin typeface="Foundry Sans" panose="02000503000000020003" pitchFamily="2" charset="0"/>
                      </a:endParaRPr>
                    </a:p>
                  </a:txBody>
                  <a:tcPr marL="0" marR="0" marT="0" marB="0" anchor="ctr"/>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ctr"/>
                      <a:endParaRPr lang="en-GB" sz="900" b="0" i="0" u="none" strike="noStrike">
                        <a:solidFill>
                          <a:srgbClr val="000000"/>
                        </a:solidFill>
                        <a:effectLst/>
                        <a:latin typeface="Foundry Sans" panose="02000503000000020003" pitchFamily="2" charset="0"/>
                      </a:endParaRPr>
                    </a:p>
                  </a:txBody>
                  <a:tcPr marL="0" marR="0" marT="0" marB="0" anchor="ctr"/>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extLst>
                  <a:ext uri="{0D108BD9-81ED-4DB2-BD59-A6C34878D82A}">
                    <a16:rowId xmlns:a16="http://schemas.microsoft.com/office/drawing/2014/main" val="1461211757"/>
                  </a:ext>
                </a:extLst>
              </a:tr>
              <a:tr h="141918">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extLst>
                  <a:ext uri="{0D108BD9-81ED-4DB2-BD59-A6C34878D82A}">
                    <a16:rowId xmlns:a16="http://schemas.microsoft.com/office/drawing/2014/main" val="301928174"/>
                  </a:ext>
                </a:extLst>
              </a:tr>
              <a:tr h="141918">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extLst>
                  <a:ext uri="{0D108BD9-81ED-4DB2-BD59-A6C34878D82A}">
                    <a16:rowId xmlns:a16="http://schemas.microsoft.com/office/drawing/2014/main" val="2505882586"/>
                  </a:ext>
                </a:extLst>
              </a:tr>
              <a:tr h="141918">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tc>
                  <a:txBody>
                    <a:bodyPr/>
                    <a:lstStyle/>
                    <a:p>
                      <a:pPr algn="l" fontAlgn="b"/>
                      <a:endParaRPr lang="en-GB" sz="900" b="0" i="0" u="none" strike="noStrike">
                        <a:solidFill>
                          <a:srgbClr val="000000"/>
                        </a:solidFill>
                        <a:effectLst/>
                        <a:latin typeface="Foundry Sans" panose="02000503000000020003" pitchFamily="2" charset="0"/>
                      </a:endParaRPr>
                    </a:p>
                  </a:txBody>
                  <a:tcPr marL="0" marR="0" marT="0" marB="0" anchor="b"/>
                </a:tc>
                <a:extLst>
                  <a:ext uri="{0D108BD9-81ED-4DB2-BD59-A6C34878D82A}">
                    <a16:rowId xmlns:a16="http://schemas.microsoft.com/office/drawing/2014/main" val="4027340090"/>
                  </a:ext>
                </a:extLst>
              </a:tr>
              <a:tr h="141918">
                <a:tc>
                  <a:txBody>
                    <a:bodyPr/>
                    <a:lstStyle/>
                    <a:p>
                      <a:pPr algn="l" fontAlgn="b"/>
                      <a:r>
                        <a:rPr lang="en-GB" sz="900" u="none" strike="noStrike">
                          <a:effectLst/>
                        </a:rPr>
                        <a:t>Average</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1578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1751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661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696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297.0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73.8</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752.2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178.1</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3.40</a:t>
                      </a:r>
                      <a:endParaRPr lang="en-GB"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56504255"/>
                  </a:ext>
                </a:extLst>
              </a:tr>
            </a:tbl>
          </a:graphicData>
        </a:graphic>
      </p:graphicFrame>
      <p:sp>
        <p:nvSpPr>
          <p:cNvPr id="2" name="Title 1">
            <a:extLst>
              <a:ext uri="{FF2B5EF4-FFF2-40B4-BE49-F238E27FC236}">
                <a16:creationId xmlns:a16="http://schemas.microsoft.com/office/drawing/2014/main" id="{EEF9A4E6-68CA-3E88-9C95-E8ACD9F9581F}"/>
              </a:ext>
            </a:extLst>
          </p:cNvPr>
          <p:cNvSpPr txBox="1">
            <a:spLocks/>
          </p:cNvSpPr>
          <p:nvPr/>
        </p:nvSpPr>
        <p:spPr bwMode="auto">
          <a:xfrm>
            <a:off x="827584" y="701675"/>
            <a:ext cx="70088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358" tIns="61358" rIns="61358" bIns="61358" numCol="1" anchor="ctr" anchorCtr="0" compatLnSpc="1">
            <a:prstTxWarp prst="textNoShape">
              <a:avLst/>
            </a:prstTxWarp>
          </a:bodyPr>
          <a:lstStyle>
            <a:lvl1pPr algn="l" rtl="0" eaLnBrk="0" fontAlgn="base" hangingPunct="0">
              <a:spcBef>
                <a:spcPct val="0"/>
              </a:spcBef>
              <a:spcAft>
                <a:spcPct val="0"/>
              </a:spcAft>
              <a:defRPr sz="3400" b="1">
                <a:solidFill>
                  <a:schemeClr val="tx2"/>
                </a:solidFill>
                <a:latin typeface="+mj-lt"/>
                <a:ea typeface="+mj-ea"/>
                <a:cs typeface="+mj-cs"/>
              </a:defRPr>
            </a:lvl1pPr>
            <a:lvl2pPr algn="l" rtl="0" eaLnBrk="0" fontAlgn="base" hangingPunct="0">
              <a:spcBef>
                <a:spcPct val="0"/>
              </a:spcBef>
              <a:spcAft>
                <a:spcPct val="0"/>
              </a:spcAft>
              <a:defRPr sz="3400" b="1">
                <a:solidFill>
                  <a:schemeClr val="tx2"/>
                </a:solidFill>
                <a:latin typeface="Foundry Sans" pitchFamily="2" charset="0"/>
              </a:defRPr>
            </a:lvl2pPr>
            <a:lvl3pPr algn="l" rtl="0" eaLnBrk="0" fontAlgn="base" hangingPunct="0">
              <a:spcBef>
                <a:spcPct val="0"/>
              </a:spcBef>
              <a:spcAft>
                <a:spcPct val="0"/>
              </a:spcAft>
              <a:defRPr sz="3400" b="1">
                <a:solidFill>
                  <a:schemeClr val="tx2"/>
                </a:solidFill>
                <a:latin typeface="Foundry Sans" pitchFamily="2" charset="0"/>
              </a:defRPr>
            </a:lvl3pPr>
            <a:lvl4pPr algn="l" rtl="0" eaLnBrk="0" fontAlgn="base" hangingPunct="0">
              <a:spcBef>
                <a:spcPct val="0"/>
              </a:spcBef>
              <a:spcAft>
                <a:spcPct val="0"/>
              </a:spcAft>
              <a:defRPr sz="3400" b="1">
                <a:solidFill>
                  <a:schemeClr val="tx2"/>
                </a:solidFill>
                <a:latin typeface="Foundry Sans" pitchFamily="2" charset="0"/>
              </a:defRPr>
            </a:lvl4pPr>
            <a:lvl5pPr algn="l" rtl="0" eaLnBrk="0" fontAlgn="base" hangingPunct="0">
              <a:spcBef>
                <a:spcPct val="0"/>
              </a:spcBef>
              <a:spcAft>
                <a:spcPct val="0"/>
              </a:spcAft>
              <a:defRPr sz="3400" b="1">
                <a:solidFill>
                  <a:schemeClr val="tx2"/>
                </a:solidFill>
                <a:latin typeface="Foundry Sans" pitchFamily="2" charset="0"/>
              </a:defRPr>
            </a:lvl5pPr>
            <a:lvl6pPr marL="389626" algn="l" rtl="0" fontAlgn="base">
              <a:spcBef>
                <a:spcPct val="0"/>
              </a:spcBef>
              <a:spcAft>
                <a:spcPct val="0"/>
              </a:spcAft>
              <a:defRPr sz="3400" b="1">
                <a:solidFill>
                  <a:schemeClr val="tx2"/>
                </a:solidFill>
                <a:latin typeface="Foundry Sans" pitchFamily="2" charset="0"/>
              </a:defRPr>
            </a:lvl6pPr>
            <a:lvl7pPr marL="779252" algn="l" rtl="0" fontAlgn="base">
              <a:spcBef>
                <a:spcPct val="0"/>
              </a:spcBef>
              <a:spcAft>
                <a:spcPct val="0"/>
              </a:spcAft>
              <a:defRPr sz="3400" b="1">
                <a:solidFill>
                  <a:schemeClr val="tx2"/>
                </a:solidFill>
                <a:latin typeface="Foundry Sans" pitchFamily="2" charset="0"/>
              </a:defRPr>
            </a:lvl7pPr>
            <a:lvl8pPr marL="1168878" algn="l" rtl="0" fontAlgn="base">
              <a:spcBef>
                <a:spcPct val="0"/>
              </a:spcBef>
              <a:spcAft>
                <a:spcPct val="0"/>
              </a:spcAft>
              <a:defRPr sz="3400" b="1">
                <a:solidFill>
                  <a:schemeClr val="tx2"/>
                </a:solidFill>
                <a:latin typeface="Foundry Sans" pitchFamily="2" charset="0"/>
              </a:defRPr>
            </a:lvl8pPr>
            <a:lvl9pPr marL="1558503" algn="l" rtl="0" fontAlgn="base">
              <a:spcBef>
                <a:spcPct val="0"/>
              </a:spcBef>
              <a:spcAft>
                <a:spcPct val="0"/>
              </a:spcAft>
              <a:defRPr sz="3400" b="1">
                <a:solidFill>
                  <a:schemeClr val="tx2"/>
                </a:solidFill>
                <a:latin typeface="Foundry Sans" pitchFamily="2" charset="0"/>
              </a:defRPr>
            </a:lvl9pPr>
          </a:lstStyle>
          <a:p>
            <a:r>
              <a:rPr lang="en-GB" sz="2900" kern="0">
                <a:ea typeface="Times New Roman" panose="02020603050405020304" pitchFamily="18" charset="0"/>
                <a:cs typeface="Calibri" panose="020F0502020204030204" pitchFamily="34" charset="0"/>
              </a:rPr>
              <a:t>Fire contaminants monitoring group</a:t>
            </a:r>
            <a:br>
              <a:rPr lang="en-GB" sz="3600" kern="0">
                <a:ea typeface="Times New Roman" panose="02020603050405020304" pitchFamily="18" charset="0"/>
                <a:cs typeface="Times New Roman" panose="02020603050405020304" pitchFamily="18" charset="0"/>
              </a:rPr>
            </a:br>
            <a:endParaRPr lang="en-GB" kern="0"/>
          </a:p>
        </p:txBody>
      </p:sp>
    </p:spTree>
    <p:extLst>
      <p:ext uri="{BB962C8B-B14F-4D97-AF65-F5344CB8AC3E}">
        <p14:creationId xmlns:p14="http://schemas.microsoft.com/office/powerpoint/2010/main" val="416140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2AD90E9-6431-E416-BF6F-E65842AAD31A}"/>
              </a:ext>
            </a:extLst>
          </p:cNvPr>
          <p:cNvSpPr>
            <a:spLocks noGrp="1"/>
          </p:cNvSpPr>
          <p:nvPr>
            <p:ph type="title"/>
          </p:nvPr>
        </p:nvSpPr>
        <p:spPr>
          <a:xfrm>
            <a:off x="457200" y="204787"/>
            <a:ext cx="3008435" cy="871538"/>
          </a:xfrm>
        </p:spPr>
        <p:txBody>
          <a:bodyPr/>
          <a:lstStyle/>
          <a:p>
            <a:r>
              <a:rPr lang="en-US" sz="2900"/>
              <a:t>Standards</a:t>
            </a:r>
          </a:p>
        </p:txBody>
      </p:sp>
      <p:pic>
        <p:nvPicPr>
          <p:cNvPr id="6" name="Content Placeholder 5">
            <a:extLst>
              <a:ext uri="{FF2B5EF4-FFF2-40B4-BE49-F238E27FC236}">
                <a16:creationId xmlns:a16="http://schemas.microsoft.com/office/drawing/2014/main" id="{6F108F00-34C5-4D94-9701-4DAA004EB16D}"/>
              </a:ext>
            </a:extLst>
          </p:cNvPr>
          <p:cNvPicPr>
            <a:picLocks noGrp="1" noChangeAspect="1"/>
          </p:cNvPicPr>
          <p:nvPr>
            <p:ph idx="1"/>
          </p:nvPr>
        </p:nvPicPr>
        <p:blipFill>
          <a:blip r:embed="rId3"/>
          <a:stretch>
            <a:fillRect/>
          </a:stretch>
        </p:blipFill>
        <p:spPr>
          <a:xfrm>
            <a:off x="3575538" y="355201"/>
            <a:ext cx="5111262" cy="4089008"/>
          </a:xfrm>
          <a:noFill/>
        </p:spPr>
      </p:pic>
      <p:sp>
        <p:nvSpPr>
          <p:cNvPr id="13" name="Text Placeholder 3">
            <a:extLst>
              <a:ext uri="{FF2B5EF4-FFF2-40B4-BE49-F238E27FC236}">
                <a16:creationId xmlns:a16="http://schemas.microsoft.com/office/drawing/2014/main" id="{DE790036-3E5B-D950-C36E-4DC247794F7E}"/>
              </a:ext>
            </a:extLst>
          </p:cNvPr>
          <p:cNvSpPr>
            <a:spLocks noGrp="1"/>
          </p:cNvSpPr>
          <p:nvPr>
            <p:ph type="body" sz="half" idx="2"/>
          </p:nvPr>
        </p:nvSpPr>
        <p:spPr>
          <a:xfrm>
            <a:off x="457200" y="1076326"/>
            <a:ext cx="3008435" cy="3518297"/>
          </a:xfrm>
        </p:spPr>
        <p:txBody>
          <a:bodyPr/>
          <a:lstStyle/>
          <a:p>
            <a:pPr marL="171450" indent="-171450">
              <a:buFont typeface="Arial" panose="020B0604020202020204" pitchFamily="34" charset="0"/>
              <a:buChar char="•"/>
            </a:pPr>
            <a:r>
              <a:rPr lang="en-GB" sz="1200">
                <a:solidFill>
                  <a:srgbClr val="000000"/>
                </a:solidFill>
                <a:effectLst/>
                <a:latin typeface="Foundry Sans" panose="02000503000000020003" pitchFamily="2" charset="0"/>
                <a:ea typeface="Times New Roman" panose="02020603050405020304" pitchFamily="18" charset="0"/>
                <a:cs typeface="Calibri" panose="020F0502020204030204" pitchFamily="34" charset="0"/>
              </a:rPr>
              <a:t>There are British standard 6817.2019 surrounding firefighter PPE cleaning and maintenance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There appears to be no UK limits on the concentration of chemicals within textiles which have skin contact – or what could be deemed at contaminated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OEKO-Tex Annex 6 set out the limits.</a:t>
            </a:r>
          </a:p>
        </p:txBody>
      </p:sp>
    </p:spTree>
    <p:extLst>
      <p:ext uri="{BB962C8B-B14F-4D97-AF65-F5344CB8AC3E}">
        <p14:creationId xmlns:p14="http://schemas.microsoft.com/office/powerpoint/2010/main" val="132518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18B9-07C8-5766-1751-1035875D580C}"/>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Whistle stop tour – Fire Contaminants</a:t>
            </a:r>
          </a:p>
        </p:txBody>
      </p:sp>
      <p:sp>
        <p:nvSpPr>
          <p:cNvPr id="3" name="Content Placeholder 2">
            <a:extLst>
              <a:ext uri="{FF2B5EF4-FFF2-40B4-BE49-F238E27FC236}">
                <a16:creationId xmlns:a16="http://schemas.microsoft.com/office/drawing/2014/main" id="{C1469BD4-5EFD-69B9-58C9-EBF04432E0D2}"/>
              </a:ext>
            </a:extLst>
          </p:cNvPr>
          <p:cNvSpPr>
            <a:spLocks noGrp="1"/>
          </p:cNvSpPr>
          <p:nvPr>
            <p:ph sz="half" idx="1"/>
          </p:nvPr>
        </p:nvSpPr>
        <p:spPr>
          <a:xfrm>
            <a:off x="796925" y="1498956"/>
            <a:ext cx="8122553" cy="4851400"/>
          </a:xfrm>
        </p:spPr>
        <p:txBody>
          <a:bodyPr wrap="square" anchor="t">
            <a:normAutofit/>
          </a:bodyPr>
          <a:lstStyle/>
          <a:p>
            <a:pPr>
              <a:lnSpc>
                <a:spcPct val="90000"/>
              </a:lnSpc>
              <a:buFont typeface="Arial" panose="020B0604020202020204" pitchFamily="34" charset="0"/>
              <a:buChar char="•"/>
            </a:pPr>
            <a:r>
              <a:rPr lang="en-GB" sz="1400" dirty="0"/>
              <a:t>World Health Organisation July 2022 declared fire fighters' occupation as carcinogenic. This is the highest rating.</a:t>
            </a:r>
            <a:endParaRPr lang="en-US" dirty="0"/>
          </a:p>
          <a:p>
            <a:pPr marL="0" indent="0">
              <a:lnSpc>
                <a:spcPct val="90000"/>
              </a:lnSpc>
            </a:pPr>
            <a:endParaRPr lang="en-GB" sz="1400" dirty="0"/>
          </a:p>
          <a:p>
            <a:pPr>
              <a:lnSpc>
                <a:spcPct val="90000"/>
              </a:lnSpc>
              <a:buFont typeface="Arial" panose="020B0604020202020204" pitchFamily="34" charset="0"/>
              <a:buChar char="•"/>
            </a:pPr>
            <a:r>
              <a:rPr lang="en-GB" sz="1400" b="0" i="0" dirty="0">
                <a:effectLst/>
              </a:rPr>
              <a:t>There was “sufficient” evidence of carcinogenicity in humans for mesothelioma and cancer of the bladder and “limited” evidence for cancers of the colon, prostate, and testis, and for melanoma and non-Hodgkin lymphoma.</a:t>
            </a:r>
          </a:p>
          <a:p>
            <a:pPr>
              <a:lnSpc>
                <a:spcPct val="90000"/>
              </a:lnSpc>
              <a:buFont typeface="Arial" panose="020B0604020202020204" pitchFamily="34" charset="0"/>
              <a:buChar char="•"/>
            </a:pPr>
            <a:endParaRPr lang="en-GB" sz="1400">
              <a:effectLst/>
            </a:endParaRPr>
          </a:p>
          <a:p>
            <a:pPr>
              <a:lnSpc>
                <a:spcPct val="90000"/>
              </a:lnSpc>
              <a:spcAft>
                <a:spcPts val="800"/>
              </a:spcAft>
              <a:buFont typeface="Arial" panose="020B0604020202020204" pitchFamily="34" charset="0"/>
              <a:buChar char="•"/>
            </a:pPr>
            <a:r>
              <a:rPr lang="en-GB" sz="1400" dirty="0"/>
              <a:t>R</a:t>
            </a:r>
            <a:r>
              <a:rPr lang="en-GB" sz="1400" dirty="0">
                <a:effectLst/>
              </a:rPr>
              <a:t>ecognised that firefighters are contracting a variety of illnesses such as cancer earlier and at a greater frequency than the general population.</a:t>
            </a:r>
            <a:r>
              <a:rPr lang="en-GB" sz="1400" dirty="0"/>
              <a:t> </a:t>
            </a:r>
            <a:endParaRPr lang="en-GB" sz="1400" b="1">
              <a:effectLst/>
            </a:endParaRPr>
          </a:p>
          <a:p>
            <a:pPr>
              <a:lnSpc>
                <a:spcPct val="90000"/>
              </a:lnSpc>
              <a:spcAft>
                <a:spcPts val="800"/>
              </a:spcAft>
              <a:buFont typeface="Arial" panose="020B0604020202020204" pitchFamily="34" charset="0"/>
              <a:buChar char="•"/>
            </a:pPr>
            <a:r>
              <a:rPr lang="en-GB" sz="1400" b="1" dirty="0">
                <a:effectLst/>
              </a:rPr>
              <a:t>However - </a:t>
            </a:r>
            <a:r>
              <a:rPr lang="en-GB" sz="1400" dirty="0">
                <a:effectLst/>
              </a:rPr>
              <a:t>There are additional factors to consider such as diet, weight, working shifts and genetics which can affect an individual’s potential to contract cancer or other associated illness owing to bad diet and lack of physical exercise.</a:t>
            </a:r>
            <a:r>
              <a:rPr lang="en-GB" sz="1400" dirty="0"/>
              <a:t> </a:t>
            </a:r>
            <a:endParaRPr lang="en-GB" sz="1400" dirty="0">
              <a:effectLst/>
            </a:endParaRPr>
          </a:p>
          <a:p>
            <a:pPr>
              <a:lnSpc>
                <a:spcPct val="90000"/>
              </a:lnSpc>
            </a:pPr>
            <a:endParaRPr lang="en-GB" sz="1400"/>
          </a:p>
        </p:txBody>
      </p:sp>
      <p:pic>
        <p:nvPicPr>
          <p:cNvPr id="5" name="Picture 2" descr="New Classification for Chronic Pain - Pain ConcernPain Concern">
            <a:extLst>
              <a:ext uri="{FF2B5EF4-FFF2-40B4-BE49-F238E27FC236}">
                <a16:creationId xmlns:a16="http://schemas.microsoft.com/office/drawing/2014/main" id="{A47016F0-A7D5-92C0-27FC-3BC313F13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2233" y="-223496"/>
            <a:ext cx="1164855" cy="1290638"/>
          </a:xfrm>
          <a:prstGeom prst="rect">
            <a:avLst/>
          </a:prstGeom>
          <a:solidFill>
            <a:srgbClr val="FFFFFF"/>
          </a:solidFill>
        </p:spPr>
      </p:pic>
    </p:spTree>
    <p:extLst>
      <p:ext uri="{BB962C8B-B14F-4D97-AF65-F5344CB8AC3E}">
        <p14:creationId xmlns:p14="http://schemas.microsoft.com/office/powerpoint/2010/main" val="1462488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258E-9A81-45BA-AF96-E7067CC95841}"/>
              </a:ext>
            </a:extLst>
          </p:cNvPr>
          <p:cNvSpPr>
            <a:spLocks noGrp="1"/>
          </p:cNvSpPr>
          <p:nvPr>
            <p:ph type="title"/>
          </p:nvPr>
        </p:nvSpPr>
        <p:spPr/>
        <p:txBody>
          <a:bodyPr/>
          <a:lstStyle/>
          <a:p>
            <a:r>
              <a:rPr lang="en-GB" sz="2900">
                <a:effectLst/>
              </a:rPr>
              <a:t>Is specialist cleaning Liquid Carbon Dioxide the future..?</a:t>
            </a:r>
            <a:br>
              <a:rPr lang="en-GB" sz="3600">
                <a:effectLst/>
              </a:rPr>
            </a:br>
            <a:endParaRPr lang="en-GB"/>
          </a:p>
        </p:txBody>
      </p:sp>
      <p:pic>
        <p:nvPicPr>
          <p:cNvPr id="6" name="Content Placeholder 5">
            <a:extLst>
              <a:ext uri="{FF2B5EF4-FFF2-40B4-BE49-F238E27FC236}">
                <a16:creationId xmlns:a16="http://schemas.microsoft.com/office/drawing/2014/main" id="{EB112F55-9F1B-4B78-8A8F-0C954286BE4D}"/>
              </a:ext>
            </a:extLst>
          </p:cNvPr>
          <p:cNvPicPr>
            <a:picLocks noGrp="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bwMode="auto">
          <a:xfrm>
            <a:off x="4975027" y="1457325"/>
            <a:ext cx="2227659" cy="2970213"/>
          </a:xfrm>
          <a:prstGeom prst="rect">
            <a:avLst/>
          </a:prstGeom>
          <a:noFill/>
          <a:ln>
            <a:noFill/>
          </a:ln>
        </p:spPr>
      </p:pic>
      <p:sp>
        <p:nvSpPr>
          <p:cNvPr id="3" name="Content Placeholder 2">
            <a:extLst>
              <a:ext uri="{FF2B5EF4-FFF2-40B4-BE49-F238E27FC236}">
                <a16:creationId xmlns:a16="http://schemas.microsoft.com/office/drawing/2014/main" id="{88572EAE-17CF-4851-B74B-2CF3D8109509}"/>
              </a:ext>
            </a:extLst>
          </p:cNvPr>
          <p:cNvSpPr>
            <a:spLocks noGrp="1"/>
          </p:cNvSpPr>
          <p:nvPr>
            <p:ph sz="half" idx="1"/>
          </p:nvPr>
        </p:nvSpPr>
        <p:spPr>
          <a:xfrm>
            <a:off x="816872" y="1087040"/>
            <a:ext cx="4158155" cy="3929460"/>
          </a:xfrm>
        </p:spPr>
        <p:txBody>
          <a:bodyPr/>
          <a:lstStyle/>
          <a:p>
            <a:pPr marL="285750" indent="-285750">
              <a:buFont typeface="Arial" panose="020B0604020202020204" pitchFamily="34" charset="0"/>
              <a:buChar char="•"/>
            </a:pPr>
            <a:r>
              <a:rPr lang="en-GB" sz="1300"/>
              <a:t>Process involves compressing the gas to a liquid or to a super critical fluid - 2 methods.</a:t>
            </a:r>
          </a:p>
          <a:p>
            <a:pPr marL="285750" indent="-285750">
              <a:buFont typeface="Arial" panose="020B0604020202020204" pitchFamily="34" charset="0"/>
              <a:buChar char="•"/>
            </a:pPr>
            <a:endParaRPr lang="en-GB" sz="1300"/>
          </a:p>
          <a:p>
            <a:pPr marL="285750" indent="-285750">
              <a:buFont typeface="Arial" panose="020B0604020202020204" pitchFamily="34" charset="0"/>
              <a:buChar char="•"/>
            </a:pPr>
            <a:r>
              <a:rPr lang="en-GB" sz="1300"/>
              <a:t>Cost circa £500,000</a:t>
            </a:r>
          </a:p>
          <a:p>
            <a:pPr marL="285750" indent="-285750">
              <a:buFont typeface="Arial" panose="020B0604020202020204" pitchFamily="34" charset="0"/>
              <a:buChar char="•"/>
            </a:pPr>
            <a:endParaRPr lang="en-GB" sz="1300"/>
          </a:p>
          <a:p>
            <a:pPr marL="285750" indent="-285750">
              <a:buFont typeface="Arial" panose="020B0604020202020204" pitchFamily="34" charset="0"/>
              <a:buChar char="•"/>
            </a:pPr>
            <a:r>
              <a:rPr lang="en-GB" sz="1300"/>
              <a:t>Uses around 1L of CO</a:t>
            </a:r>
            <a:r>
              <a:rPr lang="en-GB" sz="1300" baseline="-25000"/>
              <a:t>2 </a:t>
            </a:r>
            <a:r>
              <a:rPr lang="en-GB" sz="1300"/>
              <a:t> per wash</a:t>
            </a:r>
          </a:p>
          <a:p>
            <a:pPr marL="285750" indent="-285750">
              <a:buFont typeface="Arial" panose="020B0604020202020204" pitchFamily="34" charset="0"/>
              <a:buChar char="•"/>
            </a:pPr>
            <a:endParaRPr lang="en-GB" sz="1300"/>
          </a:p>
          <a:p>
            <a:pPr marL="285750" indent="-285750">
              <a:buFont typeface="Arial" panose="020B0604020202020204" pitchFamily="34" charset="0"/>
              <a:buChar char="•"/>
            </a:pPr>
            <a:r>
              <a:rPr lang="en-GB" sz="1300"/>
              <a:t>Up to 12 sets of structural PPE</a:t>
            </a:r>
          </a:p>
          <a:p>
            <a:pPr marL="0" indent="0"/>
            <a:endParaRPr lang="en-GB" sz="1300"/>
          </a:p>
          <a:p>
            <a:pPr marL="285750" indent="-285750">
              <a:buFont typeface="Arial" panose="020B0604020202020204" pitchFamily="34" charset="0"/>
              <a:buChar char="•"/>
            </a:pPr>
            <a:r>
              <a:rPr lang="en-GB" sz="1300" baseline="-25000"/>
              <a:t> </a:t>
            </a:r>
            <a:r>
              <a:rPr lang="en-GB" sz="1300"/>
              <a:t>Can be cardon neutral and more environmentally than traditional washing</a:t>
            </a:r>
          </a:p>
          <a:p>
            <a:pPr marL="285750" indent="-285750">
              <a:buFont typeface="Arial" panose="020B0604020202020204" pitchFamily="34" charset="0"/>
              <a:buChar char="•"/>
            </a:pPr>
            <a:endParaRPr lang="en-GB" sz="1300" baseline="-25000"/>
          </a:p>
          <a:p>
            <a:pPr>
              <a:buFont typeface="Arial" panose="020B0604020202020204" pitchFamily="34" charset="0"/>
              <a:buChar char="•"/>
            </a:pPr>
            <a:r>
              <a:rPr lang="en-GB" sz="1300"/>
              <a:t>Can be used on boots, helmets gloves</a:t>
            </a:r>
          </a:p>
          <a:p>
            <a:pPr>
              <a:buFont typeface="Arial" panose="020B0604020202020204" pitchFamily="34" charset="0"/>
              <a:buChar char="•"/>
            </a:pPr>
            <a:endParaRPr lang="en-GB" sz="1300"/>
          </a:p>
          <a:p>
            <a:pPr>
              <a:buFont typeface="Arial" panose="020B0604020202020204" pitchFamily="34" charset="0"/>
              <a:buChar char="•"/>
            </a:pPr>
            <a:r>
              <a:rPr lang="en-GB" sz="1300"/>
              <a:t>Could be used Extend life of PPE</a:t>
            </a:r>
          </a:p>
        </p:txBody>
      </p:sp>
      <p:pic>
        <p:nvPicPr>
          <p:cNvPr id="5" name="Picture 4">
            <a:extLst>
              <a:ext uri="{FF2B5EF4-FFF2-40B4-BE49-F238E27FC236}">
                <a16:creationId xmlns:a16="http://schemas.microsoft.com/office/drawing/2014/main" id="{6CC904CC-E132-4F8A-96D3-ED0D3F713D4F}"/>
              </a:ext>
            </a:extLst>
          </p:cNvPr>
          <p:cNvPicPr>
            <a:picLocks noChangeAspect="1"/>
          </p:cNvPicPr>
          <p:nvPr/>
        </p:nvPicPr>
        <p:blipFill>
          <a:blip r:embed="rId5"/>
          <a:stretch>
            <a:fillRect/>
          </a:stretch>
        </p:blipFill>
        <p:spPr>
          <a:xfrm>
            <a:off x="7292171" y="3162431"/>
            <a:ext cx="1842178" cy="976244"/>
          </a:xfrm>
          <a:prstGeom prst="rect">
            <a:avLst/>
          </a:prstGeom>
        </p:spPr>
      </p:pic>
      <p:pic>
        <p:nvPicPr>
          <p:cNvPr id="7" name="Picture 6">
            <a:extLst>
              <a:ext uri="{FF2B5EF4-FFF2-40B4-BE49-F238E27FC236}">
                <a16:creationId xmlns:a16="http://schemas.microsoft.com/office/drawing/2014/main" id="{C5423DB2-04D3-4EF3-B555-1D3FC0F5E32B}"/>
              </a:ext>
            </a:extLst>
          </p:cNvPr>
          <p:cNvPicPr>
            <a:picLocks noChangeAspect="1"/>
          </p:cNvPicPr>
          <p:nvPr/>
        </p:nvPicPr>
        <p:blipFill>
          <a:blip r:embed="rId6"/>
          <a:stretch>
            <a:fillRect/>
          </a:stretch>
        </p:blipFill>
        <p:spPr>
          <a:xfrm>
            <a:off x="7240541" y="1457325"/>
            <a:ext cx="1903459" cy="523744"/>
          </a:xfrm>
          <a:prstGeom prst="rect">
            <a:avLst/>
          </a:prstGeom>
        </p:spPr>
      </p:pic>
      <p:pic>
        <p:nvPicPr>
          <p:cNvPr id="8" name="Picture 7">
            <a:extLst>
              <a:ext uri="{FF2B5EF4-FFF2-40B4-BE49-F238E27FC236}">
                <a16:creationId xmlns:a16="http://schemas.microsoft.com/office/drawing/2014/main" id="{87A14A9E-2B5A-430D-961B-E5F6B228E0AB}"/>
              </a:ext>
            </a:extLst>
          </p:cNvPr>
          <p:cNvPicPr>
            <a:picLocks noChangeAspect="1"/>
          </p:cNvPicPr>
          <p:nvPr/>
        </p:nvPicPr>
        <p:blipFill>
          <a:blip r:embed="rId7"/>
          <a:stretch>
            <a:fillRect/>
          </a:stretch>
        </p:blipFill>
        <p:spPr>
          <a:xfrm>
            <a:off x="7247509" y="2201995"/>
            <a:ext cx="1626004" cy="739510"/>
          </a:xfrm>
          <a:prstGeom prst="rect">
            <a:avLst/>
          </a:prstGeom>
        </p:spPr>
      </p:pic>
    </p:spTree>
    <p:extLst>
      <p:ext uri="{BB962C8B-B14F-4D97-AF65-F5344CB8AC3E}">
        <p14:creationId xmlns:p14="http://schemas.microsoft.com/office/powerpoint/2010/main" val="2507672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258E-9A81-45BA-AF96-E7067CC95841}"/>
              </a:ext>
            </a:extLst>
          </p:cNvPr>
          <p:cNvSpPr>
            <a:spLocks noGrp="1"/>
          </p:cNvSpPr>
          <p:nvPr>
            <p:ph type="title"/>
          </p:nvPr>
        </p:nvSpPr>
        <p:spPr>
          <a:xfrm>
            <a:off x="457200" y="204787"/>
            <a:ext cx="3758904" cy="871538"/>
          </a:xfrm>
        </p:spPr>
        <p:txBody>
          <a:bodyPr wrap="square" anchor="b">
            <a:normAutofit fontScale="90000"/>
          </a:bodyPr>
          <a:lstStyle/>
          <a:p>
            <a:pPr>
              <a:lnSpc>
                <a:spcPct val="90000"/>
              </a:lnSpc>
            </a:pPr>
            <a:r>
              <a:rPr lang="en-GB" sz="2900">
                <a:effectLst/>
              </a:rPr>
              <a:t>Is Liquid Carbon Dioxide the future..?</a:t>
            </a:r>
            <a:br>
              <a:rPr lang="en-GB">
                <a:effectLst/>
              </a:rPr>
            </a:br>
            <a:endParaRPr lang="en-GB"/>
          </a:p>
        </p:txBody>
      </p:sp>
      <p:pic>
        <p:nvPicPr>
          <p:cNvPr id="9" name="Picture 8">
            <a:extLst>
              <a:ext uri="{FF2B5EF4-FFF2-40B4-BE49-F238E27FC236}">
                <a16:creationId xmlns:a16="http://schemas.microsoft.com/office/drawing/2014/main" id="{5F2A5C3B-DB62-4E96-9FB5-A3732B9FC9F6}"/>
              </a:ext>
            </a:extLst>
          </p:cNvPr>
          <p:cNvPicPr>
            <a:picLocks noChangeAspect="1"/>
          </p:cNvPicPr>
          <p:nvPr/>
        </p:nvPicPr>
        <p:blipFill>
          <a:blip r:embed="rId3"/>
          <a:stretch>
            <a:fillRect/>
          </a:stretch>
        </p:blipFill>
        <p:spPr>
          <a:xfrm>
            <a:off x="4216104" y="204788"/>
            <a:ext cx="3830130" cy="4389835"/>
          </a:xfrm>
          <a:prstGeom prst="rect">
            <a:avLst/>
          </a:prstGeom>
          <a:noFill/>
        </p:spPr>
      </p:pic>
      <p:sp>
        <p:nvSpPr>
          <p:cNvPr id="3" name="Content Placeholder 2">
            <a:extLst>
              <a:ext uri="{FF2B5EF4-FFF2-40B4-BE49-F238E27FC236}">
                <a16:creationId xmlns:a16="http://schemas.microsoft.com/office/drawing/2014/main" id="{88572EAE-17CF-4851-B74B-2CF3D8109509}"/>
              </a:ext>
            </a:extLst>
          </p:cNvPr>
          <p:cNvSpPr>
            <a:spLocks noGrp="1"/>
          </p:cNvSpPr>
          <p:nvPr>
            <p:ph type="body" sz="half" idx="2"/>
          </p:nvPr>
        </p:nvSpPr>
        <p:spPr>
          <a:xfrm>
            <a:off x="457200" y="1076326"/>
            <a:ext cx="3538736" cy="3518297"/>
          </a:xfrm>
        </p:spPr>
        <p:txBody>
          <a:bodyPr wrap="square" anchor="t">
            <a:normAutofit/>
          </a:bodyPr>
          <a:lstStyle/>
          <a:p>
            <a:pPr>
              <a:buFont typeface="Arial" panose="020B0604020202020204" pitchFamily="34" charset="0"/>
              <a:buChar char="•"/>
            </a:pPr>
            <a:r>
              <a:rPr lang="en-GB" sz="1400"/>
              <a:t>Traditional liquid detergent typically 60% effectiveness but could be more!?</a:t>
            </a:r>
          </a:p>
          <a:p>
            <a:pPr>
              <a:buFont typeface="Arial" panose="020B0604020202020204" pitchFamily="34" charset="0"/>
              <a:buChar char="•"/>
            </a:pPr>
            <a:endParaRPr lang="en-GB" sz="1400"/>
          </a:p>
          <a:p>
            <a:pPr>
              <a:buFont typeface="Arial" panose="020B0604020202020204" pitchFamily="34" charset="0"/>
              <a:buChar char="•"/>
            </a:pPr>
            <a:r>
              <a:rPr lang="en-GB" sz="1400"/>
              <a:t>It doesn't penetrate all layers of PPE .</a:t>
            </a:r>
          </a:p>
          <a:p>
            <a:pPr>
              <a:buFont typeface="Arial" panose="020B0604020202020204" pitchFamily="34" charset="0"/>
              <a:buChar char="•"/>
            </a:pPr>
            <a:endParaRPr lang="en-GB" sz="1400"/>
          </a:p>
          <a:p>
            <a:pPr>
              <a:buFont typeface="Arial" panose="020B0604020202020204" pitchFamily="34" charset="0"/>
              <a:buChar char="•"/>
            </a:pPr>
            <a:r>
              <a:rPr lang="en-GB" sz="1400"/>
              <a:t>It also damages fibres of textile removes water proofing- so limits life of PPE.</a:t>
            </a:r>
          </a:p>
          <a:p>
            <a:pPr>
              <a:buFont typeface="Arial" panose="020B0604020202020204" pitchFamily="34" charset="0"/>
              <a:buChar char="•"/>
            </a:pPr>
            <a:endParaRPr lang="en-GB" sz="1400"/>
          </a:p>
          <a:p>
            <a:pPr>
              <a:buFont typeface="Arial" panose="020B0604020202020204" pitchFamily="34" charset="0"/>
              <a:buChar char="•"/>
            </a:pPr>
            <a:r>
              <a:rPr lang="en-GB" sz="1400"/>
              <a:t>Graphs show levels of fire contaminants to specific layers.</a:t>
            </a:r>
          </a:p>
          <a:p>
            <a:pPr>
              <a:buFont typeface="Arial" panose="020B0604020202020204" pitchFamily="34" charset="0"/>
              <a:buChar char="•"/>
            </a:pPr>
            <a:endParaRPr lang="en-GB" sz="1400"/>
          </a:p>
          <a:p>
            <a:pPr>
              <a:buFont typeface="Arial" panose="020B0604020202020204" pitchFamily="34" charset="0"/>
              <a:buChar char="•"/>
            </a:pPr>
            <a:r>
              <a:rPr lang="en-GB" sz="1400"/>
              <a:t>Method of testing </a:t>
            </a:r>
            <a:r>
              <a:rPr lang="en-GB" sz="1400" i="0" u="none" strike="noStrike" baseline="0" err="1">
                <a:solidFill>
                  <a:srgbClr val="000000"/>
                </a:solidFill>
              </a:rPr>
              <a:t>AfPS</a:t>
            </a:r>
            <a:r>
              <a:rPr lang="en-GB" sz="1400" i="0" u="none" strike="noStrike" baseline="0">
                <a:solidFill>
                  <a:srgbClr val="000000"/>
                </a:solidFill>
              </a:rPr>
              <a:t> GS 2014 </a:t>
            </a:r>
            <a:endParaRPr lang="en-GB" sz="1400"/>
          </a:p>
          <a:p>
            <a:pPr>
              <a:buFont typeface="Arial" panose="020B0604020202020204" pitchFamily="34" charset="0"/>
              <a:buChar char="•"/>
            </a:pPr>
            <a:endParaRPr lang="en-GB"/>
          </a:p>
          <a:p>
            <a:pPr marL="0" indent="0"/>
            <a:endParaRPr lang="en-GB"/>
          </a:p>
        </p:txBody>
      </p:sp>
    </p:spTree>
    <p:extLst>
      <p:ext uri="{BB962C8B-B14F-4D97-AF65-F5344CB8AC3E}">
        <p14:creationId xmlns:p14="http://schemas.microsoft.com/office/powerpoint/2010/main" val="804784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258E-9A81-45BA-AF96-E7067CC95841}"/>
              </a:ext>
            </a:extLst>
          </p:cNvPr>
          <p:cNvSpPr>
            <a:spLocks noGrp="1"/>
          </p:cNvSpPr>
          <p:nvPr>
            <p:ph type="title"/>
          </p:nvPr>
        </p:nvSpPr>
        <p:spPr>
          <a:xfrm>
            <a:off x="457200" y="204787"/>
            <a:ext cx="3363529" cy="871538"/>
          </a:xfrm>
        </p:spPr>
        <p:txBody>
          <a:bodyPr wrap="square" anchor="b">
            <a:normAutofit fontScale="90000"/>
          </a:bodyPr>
          <a:lstStyle/>
          <a:p>
            <a:pPr>
              <a:lnSpc>
                <a:spcPct val="90000"/>
              </a:lnSpc>
            </a:pPr>
            <a:r>
              <a:rPr lang="en-GB" sz="2900">
                <a:effectLst/>
              </a:rPr>
              <a:t>Is Liquid Carbon Dioxide the future..?</a:t>
            </a:r>
            <a:br>
              <a:rPr lang="en-GB">
                <a:effectLst/>
              </a:rPr>
            </a:br>
            <a:endParaRPr lang="en-GB"/>
          </a:p>
        </p:txBody>
      </p:sp>
      <p:pic>
        <p:nvPicPr>
          <p:cNvPr id="5" name="Picture 4">
            <a:extLst>
              <a:ext uri="{FF2B5EF4-FFF2-40B4-BE49-F238E27FC236}">
                <a16:creationId xmlns:a16="http://schemas.microsoft.com/office/drawing/2014/main" id="{4370049B-9ACA-46E1-8299-54B3F96B22F4}"/>
              </a:ext>
            </a:extLst>
          </p:cNvPr>
          <p:cNvPicPr>
            <a:picLocks noChangeAspect="1"/>
          </p:cNvPicPr>
          <p:nvPr/>
        </p:nvPicPr>
        <p:blipFill>
          <a:blip r:embed="rId3"/>
          <a:stretch>
            <a:fillRect/>
          </a:stretch>
        </p:blipFill>
        <p:spPr>
          <a:xfrm>
            <a:off x="3820729" y="204788"/>
            <a:ext cx="4620879" cy="4389835"/>
          </a:xfrm>
          <a:prstGeom prst="rect">
            <a:avLst/>
          </a:prstGeom>
          <a:noFill/>
        </p:spPr>
      </p:pic>
      <p:sp>
        <p:nvSpPr>
          <p:cNvPr id="3" name="Content Placeholder 2">
            <a:extLst>
              <a:ext uri="{FF2B5EF4-FFF2-40B4-BE49-F238E27FC236}">
                <a16:creationId xmlns:a16="http://schemas.microsoft.com/office/drawing/2014/main" id="{88572EAE-17CF-4851-B74B-2CF3D8109509}"/>
              </a:ext>
            </a:extLst>
          </p:cNvPr>
          <p:cNvSpPr>
            <a:spLocks noGrp="1"/>
          </p:cNvSpPr>
          <p:nvPr>
            <p:ph type="body" sz="half" idx="2"/>
          </p:nvPr>
        </p:nvSpPr>
        <p:spPr>
          <a:xfrm>
            <a:off x="457200" y="1076326"/>
            <a:ext cx="3008435" cy="3518297"/>
          </a:xfrm>
        </p:spPr>
        <p:txBody>
          <a:bodyPr wrap="square" anchor="t">
            <a:normAutofit/>
          </a:bodyPr>
          <a:lstStyle/>
          <a:p>
            <a:pPr>
              <a:buFont typeface="Arial" panose="020B0604020202020204" pitchFamily="34" charset="0"/>
              <a:buChar char="•"/>
            </a:pPr>
            <a:r>
              <a:rPr lang="en-GB" sz="1400"/>
              <a:t>Traditional liquid detergent reduction of chemicals.</a:t>
            </a:r>
          </a:p>
          <a:p>
            <a:pPr>
              <a:buFont typeface="Arial" panose="020B0604020202020204" pitchFamily="34" charset="0"/>
              <a:buChar char="•"/>
            </a:pPr>
            <a:endParaRPr lang="en-GB" sz="1400"/>
          </a:p>
          <a:p>
            <a:pPr>
              <a:buFont typeface="Arial" panose="020B0604020202020204" pitchFamily="34" charset="0"/>
              <a:buChar char="•"/>
            </a:pPr>
            <a:r>
              <a:rPr lang="en-GB" sz="1400"/>
              <a:t>ISO 15797 standard</a:t>
            </a:r>
          </a:p>
          <a:p>
            <a:pPr marL="0" indent="0"/>
            <a:endParaRPr lang="en-GB"/>
          </a:p>
        </p:txBody>
      </p:sp>
    </p:spTree>
    <p:extLst>
      <p:ext uri="{BB962C8B-B14F-4D97-AF65-F5344CB8AC3E}">
        <p14:creationId xmlns:p14="http://schemas.microsoft.com/office/powerpoint/2010/main" val="660930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258E-9A81-45BA-AF96-E7067CC95841}"/>
              </a:ext>
            </a:extLst>
          </p:cNvPr>
          <p:cNvSpPr>
            <a:spLocks noGrp="1"/>
          </p:cNvSpPr>
          <p:nvPr>
            <p:ph type="title"/>
          </p:nvPr>
        </p:nvSpPr>
        <p:spPr>
          <a:xfrm>
            <a:off x="457200" y="204787"/>
            <a:ext cx="3322712" cy="871538"/>
          </a:xfrm>
        </p:spPr>
        <p:txBody>
          <a:bodyPr wrap="square" anchor="b">
            <a:normAutofit fontScale="90000"/>
          </a:bodyPr>
          <a:lstStyle/>
          <a:p>
            <a:pPr>
              <a:lnSpc>
                <a:spcPct val="90000"/>
              </a:lnSpc>
            </a:pPr>
            <a:r>
              <a:rPr lang="en-GB" sz="2900">
                <a:effectLst/>
              </a:rPr>
              <a:t>Is Liquid Carbon Dioxide the future..?</a:t>
            </a:r>
            <a:br>
              <a:rPr lang="en-GB">
                <a:effectLst/>
              </a:rPr>
            </a:br>
            <a:endParaRPr lang="en-GB"/>
          </a:p>
        </p:txBody>
      </p:sp>
      <p:pic>
        <p:nvPicPr>
          <p:cNvPr id="6" name="Picture 5">
            <a:extLst>
              <a:ext uri="{FF2B5EF4-FFF2-40B4-BE49-F238E27FC236}">
                <a16:creationId xmlns:a16="http://schemas.microsoft.com/office/drawing/2014/main" id="{65374508-BA90-4C0F-A351-EE69943B1095}"/>
              </a:ext>
            </a:extLst>
          </p:cNvPr>
          <p:cNvPicPr>
            <a:picLocks noChangeAspect="1"/>
          </p:cNvPicPr>
          <p:nvPr/>
        </p:nvPicPr>
        <p:blipFill>
          <a:blip r:embed="rId3"/>
          <a:stretch>
            <a:fillRect/>
          </a:stretch>
        </p:blipFill>
        <p:spPr>
          <a:xfrm>
            <a:off x="3947226" y="204788"/>
            <a:ext cx="4367885" cy="4389835"/>
          </a:xfrm>
          <a:prstGeom prst="rect">
            <a:avLst/>
          </a:prstGeom>
          <a:noFill/>
        </p:spPr>
      </p:pic>
      <p:sp>
        <p:nvSpPr>
          <p:cNvPr id="3" name="Content Placeholder 2">
            <a:extLst>
              <a:ext uri="{FF2B5EF4-FFF2-40B4-BE49-F238E27FC236}">
                <a16:creationId xmlns:a16="http://schemas.microsoft.com/office/drawing/2014/main" id="{88572EAE-17CF-4851-B74B-2CF3D8109509}"/>
              </a:ext>
            </a:extLst>
          </p:cNvPr>
          <p:cNvSpPr>
            <a:spLocks noGrp="1"/>
          </p:cNvSpPr>
          <p:nvPr>
            <p:ph type="body" sz="half" idx="2"/>
          </p:nvPr>
        </p:nvSpPr>
        <p:spPr>
          <a:xfrm>
            <a:off x="457200" y="1076326"/>
            <a:ext cx="3008435" cy="3518297"/>
          </a:xfrm>
        </p:spPr>
        <p:txBody>
          <a:bodyPr wrap="square" anchor="t">
            <a:normAutofit/>
          </a:bodyPr>
          <a:lstStyle/>
          <a:p>
            <a:pPr>
              <a:buFont typeface="Arial" panose="020B0604020202020204" pitchFamily="34" charset="0"/>
              <a:buChar char="•"/>
            </a:pPr>
            <a:r>
              <a:rPr lang="en-GB" sz="1400"/>
              <a:t>The results after liquid carbon dioxide cleaning.</a:t>
            </a:r>
          </a:p>
          <a:p>
            <a:pPr>
              <a:buFont typeface="Arial" panose="020B0604020202020204" pitchFamily="34" charset="0"/>
              <a:buChar char="•"/>
            </a:pPr>
            <a:endParaRPr lang="en-GB" sz="1400"/>
          </a:p>
          <a:p>
            <a:pPr>
              <a:buFont typeface="Arial" panose="020B0604020202020204" pitchFamily="34" charset="0"/>
              <a:buChar char="•"/>
            </a:pPr>
            <a:r>
              <a:rPr lang="en-GB" sz="1400"/>
              <a:t>Antibacterial </a:t>
            </a:r>
          </a:p>
          <a:p>
            <a:pPr>
              <a:buFont typeface="Arial" panose="020B0604020202020204" pitchFamily="34" charset="0"/>
              <a:buChar char="•"/>
            </a:pPr>
            <a:endParaRPr lang="en-GB" sz="1400"/>
          </a:p>
          <a:p>
            <a:pPr>
              <a:buFont typeface="Arial" panose="020B0604020202020204" pitchFamily="34" charset="0"/>
              <a:buChar char="•"/>
            </a:pPr>
            <a:r>
              <a:rPr lang="en-GB" sz="1400"/>
              <a:t>May also remove asbestos. </a:t>
            </a:r>
          </a:p>
          <a:p>
            <a:pPr marL="0" indent="0"/>
            <a:endParaRPr lang="en-GB"/>
          </a:p>
        </p:txBody>
      </p:sp>
    </p:spTree>
    <p:extLst>
      <p:ext uri="{BB962C8B-B14F-4D97-AF65-F5344CB8AC3E}">
        <p14:creationId xmlns:p14="http://schemas.microsoft.com/office/powerpoint/2010/main" val="2544502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B7CF-6A0C-4344-9E27-F6C62C126DC6}"/>
              </a:ext>
            </a:extLst>
          </p:cNvPr>
          <p:cNvSpPr>
            <a:spLocks noGrp="1"/>
          </p:cNvSpPr>
          <p:nvPr>
            <p:ph type="title"/>
          </p:nvPr>
        </p:nvSpPr>
        <p:spPr>
          <a:xfrm>
            <a:off x="796925" y="701675"/>
            <a:ext cx="7008813" cy="530225"/>
          </a:xfrm>
        </p:spPr>
        <p:txBody>
          <a:bodyPr wrap="square" anchor="ctr">
            <a:normAutofit fontScale="90000"/>
          </a:bodyPr>
          <a:lstStyle/>
          <a:p>
            <a:pPr>
              <a:lnSpc>
                <a:spcPct val="90000"/>
              </a:lnSpc>
            </a:pPr>
            <a:r>
              <a:rPr lang="en-GB" sz="3200">
                <a:effectLst/>
              </a:rPr>
              <a:t>Decontamination - Contaminant Wipes + Soaps</a:t>
            </a:r>
            <a:br>
              <a:rPr lang="en-GB" sz="1400"/>
            </a:br>
            <a:endParaRPr lang="en-GB" sz="1400"/>
          </a:p>
        </p:txBody>
      </p:sp>
      <p:sp>
        <p:nvSpPr>
          <p:cNvPr id="3" name="Content Placeholder 2">
            <a:extLst>
              <a:ext uri="{FF2B5EF4-FFF2-40B4-BE49-F238E27FC236}">
                <a16:creationId xmlns:a16="http://schemas.microsoft.com/office/drawing/2014/main" id="{2094BDE9-9646-46E4-8140-BCDFD57CB31E}"/>
              </a:ext>
            </a:extLst>
          </p:cNvPr>
          <p:cNvSpPr>
            <a:spLocks noGrp="1"/>
          </p:cNvSpPr>
          <p:nvPr>
            <p:ph sz="half" idx="1"/>
          </p:nvPr>
        </p:nvSpPr>
        <p:spPr>
          <a:xfrm>
            <a:off x="797170" y="1457325"/>
            <a:ext cx="5082930" cy="2969419"/>
          </a:xfrm>
        </p:spPr>
        <p:txBody>
          <a:bodyPr wrap="square" anchor="t">
            <a:normAutofit/>
          </a:bodyPr>
          <a:lstStyle/>
          <a:p>
            <a:pPr>
              <a:lnSpc>
                <a:spcPct val="90000"/>
              </a:lnSpc>
              <a:spcAft>
                <a:spcPts val="800"/>
              </a:spcAft>
              <a:buFont typeface="Arial" panose="020B0604020202020204" pitchFamily="34" charset="0"/>
              <a:buChar char="•"/>
            </a:pPr>
            <a:r>
              <a:rPr lang="en-GB" sz="1400">
                <a:effectLst/>
              </a:rPr>
              <a:t>There are soaps specifically designed for the removal of fire contaminants from the body and hair available. How does this differ from normal traditional products isn’t what manufactures want to here</a:t>
            </a:r>
          </a:p>
          <a:p>
            <a:pPr>
              <a:lnSpc>
                <a:spcPct val="90000"/>
              </a:lnSpc>
              <a:spcAft>
                <a:spcPts val="800"/>
              </a:spcAft>
              <a:buFont typeface="Arial" panose="020B0604020202020204" pitchFamily="34" charset="0"/>
              <a:buChar char="•"/>
            </a:pPr>
            <a:r>
              <a:rPr lang="en-GB" sz="1400">
                <a:effectLst/>
              </a:rPr>
              <a:t>There are conflicting scientific reports regarding the effectiveness of  wet wipes. Creation of waste.</a:t>
            </a:r>
          </a:p>
          <a:p>
            <a:pPr>
              <a:lnSpc>
                <a:spcPct val="90000"/>
              </a:lnSpc>
              <a:spcAft>
                <a:spcPts val="800"/>
              </a:spcAft>
              <a:buFont typeface="Arial" panose="020B0604020202020204" pitchFamily="34" charset="0"/>
              <a:buChar char="•"/>
            </a:pPr>
            <a:r>
              <a:rPr lang="en-GB" sz="1400">
                <a:effectLst/>
              </a:rPr>
              <a:t>Hertfordshire University has been extensively involved in decontamination for the US and UK governments.</a:t>
            </a:r>
          </a:p>
          <a:p>
            <a:pPr>
              <a:lnSpc>
                <a:spcPct val="90000"/>
              </a:lnSpc>
              <a:spcAft>
                <a:spcPts val="800"/>
              </a:spcAft>
              <a:buFont typeface="Arial" panose="020B0604020202020204" pitchFamily="34" charset="0"/>
              <a:buChar char="•"/>
            </a:pPr>
            <a:r>
              <a:rPr lang="en-GB" sz="1400"/>
              <a:t>The effectiveness of wipes and soaps should be further reviewed in particular hair decontamination a source of exposure.</a:t>
            </a:r>
            <a:r>
              <a:rPr lang="en-GB" sz="1400">
                <a:effectLst/>
              </a:rPr>
              <a:t> </a:t>
            </a:r>
          </a:p>
          <a:p>
            <a:pPr>
              <a:lnSpc>
                <a:spcPct val="90000"/>
              </a:lnSpc>
            </a:pPr>
            <a:endParaRPr lang="en-GB" sz="1100"/>
          </a:p>
        </p:txBody>
      </p:sp>
      <p:pic>
        <p:nvPicPr>
          <p:cNvPr id="6146" name="Picture 2" descr="Developing Innovative Bar Soap, Bath &amp; Shower Products in 2020">
            <a:extLst>
              <a:ext uri="{FF2B5EF4-FFF2-40B4-BE49-F238E27FC236}">
                <a16:creationId xmlns:a16="http://schemas.microsoft.com/office/drawing/2014/main" id="{C6432C32-369C-99A2-E737-AACFBEAE20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3" r="26158" b="-1"/>
          <a:stretch/>
        </p:blipFill>
        <p:spPr bwMode="auto">
          <a:xfrm>
            <a:off x="6027125" y="1697472"/>
            <a:ext cx="2319705" cy="2005372"/>
          </a:xfrm>
          <a:prstGeom prst="rect">
            <a:avLst/>
          </a:prstGeom>
          <a:solidFill>
            <a:srgbClr val="FFFFFF"/>
          </a:solidFill>
        </p:spPr>
      </p:pic>
    </p:spTree>
    <p:extLst>
      <p:ext uri="{BB962C8B-B14F-4D97-AF65-F5344CB8AC3E}">
        <p14:creationId xmlns:p14="http://schemas.microsoft.com/office/powerpoint/2010/main" val="3193199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301B-E2F4-47EF-B276-65EAC7358706}"/>
              </a:ext>
            </a:extLst>
          </p:cNvPr>
          <p:cNvSpPr>
            <a:spLocks noGrp="1"/>
          </p:cNvSpPr>
          <p:nvPr>
            <p:ph type="title"/>
          </p:nvPr>
        </p:nvSpPr>
        <p:spPr/>
        <p:txBody>
          <a:bodyPr/>
          <a:lstStyle/>
          <a:p>
            <a:r>
              <a:rPr lang="en-GB"/>
              <a:t>Risks</a:t>
            </a:r>
          </a:p>
        </p:txBody>
      </p:sp>
      <p:sp>
        <p:nvSpPr>
          <p:cNvPr id="3" name="Content Placeholder 2">
            <a:extLst>
              <a:ext uri="{FF2B5EF4-FFF2-40B4-BE49-F238E27FC236}">
                <a16:creationId xmlns:a16="http://schemas.microsoft.com/office/drawing/2014/main" id="{73FBA735-8930-4004-B88A-FB555036F1F1}"/>
              </a:ext>
            </a:extLst>
          </p:cNvPr>
          <p:cNvSpPr>
            <a:spLocks noGrp="1"/>
          </p:cNvSpPr>
          <p:nvPr>
            <p:ph sz="half" idx="1"/>
          </p:nvPr>
        </p:nvSpPr>
        <p:spPr>
          <a:xfrm>
            <a:off x="801804" y="1347614"/>
            <a:ext cx="4220124" cy="2969419"/>
          </a:xfrm>
        </p:spPr>
        <p:txBody>
          <a:bodyPr/>
          <a:lstStyle/>
          <a:p>
            <a:pPr marL="285750" lvl="0" indent="-285750">
              <a:lnSpc>
                <a:spcPct val="107000"/>
              </a:lnSpc>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Procurement costs are yet unknown - Potential high costs – unknown costs to several areas of project ICT, medicals, and PPE contracts.</a:t>
            </a:r>
          </a:p>
          <a:p>
            <a:pPr marL="285750" lvl="0" indent="-285750">
              <a:lnSpc>
                <a:spcPct val="107000"/>
              </a:lnSpc>
              <a:buFont typeface="Arial" panose="020B0604020202020204" pitchFamily="34" charset="0"/>
              <a:buChar char="•"/>
            </a:pPr>
            <a:endParaRPr lang="en-GB" sz="1400">
              <a:effectLst/>
              <a:ea typeface="Times New Roman" panose="02020603050405020304" pitchFamily="18"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Failure to agree with the FBU.</a:t>
            </a:r>
          </a:p>
          <a:p>
            <a:pPr marL="285750" lvl="0" indent="-285750">
              <a:lnSpc>
                <a:spcPct val="107000"/>
              </a:lnSpc>
              <a:buFont typeface="Arial" panose="020B0604020202020204" pitchFamily="34" charset="0"/>
              <a:buChar char="•"/>
            </a:pPr>
            <a:endParaRPr lang="en-GB" sz="1400">
              <a:effectLst/>
              <a:ea typeface="Times New Roman" panose="02020603050405020304" pitchFamily="18"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400">
                <a:effectLst/>
                <a:ea typeface="Times New Roman" panose="02020603050405020304" pitchFamily="18" charset="0"/>
                <a:cs typeface="Calibri" panose="020F0502020204030204" pitchFamily="34" charset="0"/>
              </a:rPr>
              <a:t>Potential legal implication if not managed effectively and where possible base decisions on science.</a:t>
            </a:r>
            <a:endParaRPr lang="en-GB" sz="1400">
              <a:effectLst/>
              <a:ea typeface="Times New Roman" panose="02020603050405020304" pitchFamily="18" charset="0"/>
              <a:cs typeface="Times New Roman" panose="02020603050405020304" pitchFamily="18" charset="0"/>
            </a:endParaRPr>
          </a:p>
          <a:p>
            <a:endParaRPr lang="en-GB"/>
          </a:p>
        </p:txBody>
      </p:sp>
      <p:pic>
        <p:nvPicPr>
          <p:cNvPr id="5" name="Content Placeholder 4">
            <a:extLst>
              <a:ext uri="{FF2B5EF4-FFF2-40B4-BE49-F238E27FC236}">
                <a16:creationId xmlns:a16="http://schemas.microsoft.com/office/drawing/2014/main" id="{3EC7F3CF-7A81-4191-AB69-80B2392F49BC}"/>
              </a:ext>
            </a:extLst>
          </p:cNvPr>
          <p:cNvPicPr>
            <a:picLocks noGrp="1" noChangeAspect="1"/>
          </p:cNvPicPr>
          <p:nvPr>
            <p:ph sz="half" idx="2"/>
          </p:nvPr>
        </p:nvPicPr>
        <p:blipFill>
          <a:blip r:embed="rId3"/>
          <a:stretch>
            <a:fillRect/>
          </a:stretch>
        </p:blipFill>
        <p:spPr>
          <a:xfrm>
            <a:off x="5017294" y="1225551"/>
            <a:ext cx="2788444" cy="2788444"/>
          </a:xfrm>
          <a:prstGeom prst="rect">
            <a:avLst/>
          </a:prstGeom>
        </p:spPr>
      </p:pic>
    </p:spTree>
    <p:extLst>
      <p:ext uri="{BB962C8B-B14F-4D97-AF65-F5344CB8AC3E}">
        <p14:creationId xmlns:p14="http://schemas.microsoft.com/office/powerpoint/2010/main" val="4245882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B202F1D-5FFE-10D6-392C-5AA18865DDA3}"/>
              </a:ext>
            </a:extLst>
          </p:cNvPr>
          <p:cNvSpPr>
            <a:spLocks noGrp="1" noChangeArrowheads="1"/>
          </p:cNvSpPr>
          <p:nvPr>
            <p:ph type="title"/>
          </p:nvPr>
        </p:nvSpPr>
        <p:spPr>
          <a:xfrm>
            <a:off x="796925" y="701675"/>
            <a:ext cx="7008813" cy="3454400"/>
          </a:xfrm>
        </p:spPr>
        <p:txBody>
          <a:bodyPr/>
          <a:lstStyle/>
          <a:p>
            <a:pPr algn="ctr"/>
            <a:r>
              <a:rPr lang="en-GB" altLang="en-US"/>
              <a:t>Reduce the risk</a:t>
            </a:r>
            <a:br>
              <a:rPr lang="en-GB" altLang="en-US"/>
            </a:br>
            <a:r>
              <a:rPr lang="en-GB" altLang="en-US"/>
              <a:t>Be cleaner</a:t>
            </a:r>
            <a:br>
              <a:rPr lang="en-GB" altLang="en-US"/>
            </a:br>
            <a:r>
              <a:rPr lang="en-GB" altLang="en-US"/>
              <a:t>Work smarter</a:t>
            </a:r>
            <a:br>
              <a:rPr lang="en-GB" altLang="en-US"/>
            </a:br>
            <a:r>
              <a:rPr lang="en-GB" altLang="en-US"/>
              <a:t>And use all available PPE</a:t>
            </a:r>
            <a:br>
              <a:rPr lang="en-GB" altLang="en-US"/>
            </a:b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5A4-A381-903A-234B-64DB96062835}"/>
              </a:ext>
            </a:extLst>
          </p:cNvPr>
          <p:cNvSpPr>
            <a:spLocks noGrp="1"/>
          </p:cNvSpPr>
          <p:nvPr>
            <p:ph type="title"/>
          </p:nvPr>
        </p:nvSpPr>
        <p:spPr/>
        <p:txBody>
          <a:bodyPr/>
          <a:lstStyle/>
          <a:p>
            <a:r>
              <a:rPr lang="en-GB" sz="2900"/>
              <a:t>Recent developments (2)</a:t>
            </a:r>
          </a:p>
        </p:txBody>
      </p:sp>
      <p:sp>
        <p:nvSpPr>
          <p:cNvPr id="3" name="Content Placeholder 2">
            <a:extLst>
              <a:ext uri="{FF2B5EF4-FFF2-40B4-BE49-F238E27FC236}">
                <a16:creationId xmlns:a16="http://schemas.microsoft.com/office/drawing/2014/main" id="{CCCEB1C5-38BC-9A69-C200-6EA6B2D4B278}"/>
              </a:ext>
            </a:extLst>
          </p:cNvPr>
          <p:cNvSpPr>
            <a:spLocks noGrp="1"/>
          </p:cNvSpPr>
          <p:nvPr>
            <p:ph idx="1"/>
          </p:nvPr>
        </p:nvSpPr>
        <p:spPr>
          <a:xfrm>
            <a:off x="796925" y="1231900"/>
            <a:ext cx="7251606" cy="2970213"/>
          </a:xfrm>
        </p:spPr>
        <p:txBody>
          <a:bodyPr/>
          <a:lstStyle/>
          <a:p>
            <a:pPr>
              <a:buFont typeface="Arial" panose="020B0604020202020204" pitchFamily="34" charset="0"/>
              <a:buChar char="•"/>
            </a:pPr>
            <a:r>
              <a:rPr lang="en-GB" sz="1400" b="0" i="0" err="1">
                <a:effectLst/>
              </a:rPr>
              <a:t>UClan</a:t>
            </a:r>
            <a:r>
              <a:rPr lang="en-GB" sz="1400" b="0" i="0">
                <a:effectLst/>
              </a:rPr>
              <a:t> and FBU research suggest evidence of high risk from prostrate, leukaemia and oesophageal cancers. Also suggest cancers are contracted earlier and more likely to spread than in the general population and increased risk from stroke and heart attack additionally.</a:t>
            </a:r>
          </a:p>
          <a:p>
            <a:pPr>
              <a:buFont typeface="Arial" panose="020B0604020202020204" pitchFamily="34" charset="0"/>
              <a:buChar char="•"/>
            </a:pPr>
            <a:endParaRPr lang="en-GB" sz="1400" b="0" i="0">
              <a:effectLst/>
            </a:endParaRPr>
          </a:p>
          <a:p>
            <a:pPr>
              <a:buFont typeface="Arial" panose="020B0604020202020204" pitchFamily="34" charset="0"/>
              <a:buChar char="•"/>
            </a:pPr>
            <a:r>
              <a:rPr lang="en-GB" sz="1400"/>
              <a:t>Waiting on more research from blood survey from </a:t>
            </a:r>
            <a:r>
              <a:rPr lang="en-GB" sz="1400" err="1"/>
              <a:t>UClan</a:t>
            </a:r>
            <a:r>
              <a:rPr lang="en-GB" sz="1400"/>
              <a:t> which the LFB were active participants. </a:t>
            </a:r>
            <a:endParaRPr lang="en-GB" sz="1400" b="0" i="0">
              <a:effectLst/>
            </a:endParaRPr>
          </a:p>
          <a:p>
            <a:pPr>
              <a:buFont typeface="Arial" panose="020B0604020202020204" pitchFamily="34" charset="0"/>
              <a:buChar char="•"/>
            </a:pPr>
            <a:endParaRPr lang="en-GB" sz="1400">
              <a:solidFill>
                <a:srgbClr val="202124"/>
              </a:solidFill>
            </a:endParaRPr>
          </a:p>
          <a:p>
            <a:pPr>
              <a:buFont typeface="Arial" panose="020B0604020202020204" pitchFamily="34" charset="0"/>
              <a:buChar char="•"/>
            </a:pPr>
            <a:r>
              <a:rPr lang="en-GB" sz="1400">
                <a:solidFill>
                  <a:srgbClr val="202124"/>
                </a:solidFill>
              </a:rPr>
              <a:t>The risk from female cancers is under documented owing the nature of the survey.</a:t>
            </a:r>
          </a:p>
          <a:p>
            <a:pPr>
              <a:buFont typeface="Arial" panose="020B0604020202020204" pitchFamily="34" charset="0"/>
              <a:buChar char="•"/>
            </a:pPr>
            <a:endParaRPr lang="en-GB" sz="1400" b="0" i="0">
              <a:solidFill>
                <a:srgbClr val="202124"/>
              </a:solidFill>
              <a:effectLst/>
            </a:endParaRPr>
          </a:p>
          <a:p>
            <a:pPr>
              <a:buFont typeface="Arial" panose="020B0604020202020204" pitchFamily="34" charset="0"/>
              <a:buChar char="•"/>
            </a:pPr>
            <a:r>
              <a:rPr lang="en-GB" sz="1400" dirty="0"/>
              <a:t>American research looking into the development of cancers comparing fire fighters  with </a:t>
            </a:r>
            <a:r>
              <a:rPr lang="en-GB" sz="1400"/>
              <a:t>general population provide a link to occupational exposure. </a:t>
            </a:r>
          </a:p>
          <a:p>
            <a:pPr>
              <a:buFont typeface="Arial" panose="020B0604020202020204" pitchFamily="34" charset="0"/>
              <a:buChar char="•"/>
            </a:pPr>
            <a:endParaRPr lang="en-GB" sz="1400"/>
          </a:p>
          <a:p>
            <a:pPr>
              <a:buFont typeface="Arial" panose="020B0604020202020204" pitchFamily="34" charset="0"/>
              <a:buChar char="•"/>
            </a:pPr>
            <a:r>
              <a:rPr lang="en-GB" sz="1400"/>
              <a:t>On going research HSE inspecting FRS into response to minimising fire contaminants risk , Home office research </a:t>
            </a:r>
            <a:r>
              <a:rPr lang="en-GB" sz="1400" dirty="0"/>
              <a:t>and NFCC cancer risk</a:t>
            </a:r>
            <a:endParaRPr lang="en-GB" sz="1400" b="0" i="0" dirty="0">
              <a:effectLst/>
            </a:endParaRPr>
          </a:p>
          <a:p>
            <a:pPr>
              <a:buFont typeface="Arial" panose="020B0604020202020204" pitchFamily="34" charset="0"/>
              <a:buChar char="•"/>
            </a:pPr>
            <a:endParaRPr lang="en-GB" sz="1400"/>
          </a:p>
        </p:txBody>
      </p:sp>
      <p:pic>
        <p:nvPicPr>
          <p:cNvPr id="7170" name="Picture 2" descr="University of Central Lancashire - Wikipedia">
            <a:extLst>
              <a:ext uri="{FF2B5EF4-FFF2-40B4-BE49-F238E27FC236}">
                <a16:creationId xmlns:a16="http://schemas.microsoft.com/office/drawing/2014/main" id="{0652C630-DB7D-37EA-A3FE-518C04A83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1" y="521994"/>
            <a:ext cx="1555091" cy="5039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re Brigades Union | The Voice Of Firefighters">
            <a:extLst>
              <a:ext uri="{FF2B5EF4-FFF2-40B4-BE49-F238E27FC236}">
                <a16:creationId xmlns:a16="http://schemas.microsoft.com/office/drawing/2014/main" id="{34D36B2F-4EBB-F04E-8FEF-8AB3B93FA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247" y="2835255"/>
            <a:ext cx="924132" cy="9619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ylvester Comprehensive Cancer Center | University of Miami Health System">
            <a:extLst>
              <a:ext uri="{FF2B5EF4-FFF2-40B4-BE49-F238E27FC236}">
                <a16:creationId xmlns:a16="http://schemas.microsoft.com/office/drawing/2014/main" id="{877993D7-B7CF-5F46-12B6-ECAECA1753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941" t="29378" r="16749" b="24694"/>
          <a:stretch/>
        </p:blipFill>
        <p:spPr bwMode="auto">
          <a:xfrm>
            <a:off x="7526451" y="1701381"/>
            <a:ext cx="1641248" cy="60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259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3C3A-3108-3981-248B-26D4C4026312}"/>
              </a:ext>
            </a:extLst>
          </p:cNvPr>
          <p:cNvSpPr>
            <a:spLocks noGrp="1"/>
          </p:cNvSpPr>
          <p:nvPr>
            <p:ph type="title"/>
          </p:nvPr>
        </p:nvSpPr>
        <p:spPr>
          <a:xfrm>
            <a:off x="796925" y="701675"/>
            <a:ext cx="7008813" cy="530225"/>
          </a:xfrm>
        </p:spPr>
        <p:txBody>
          <a:bodyPr wrap="square" anchor="ctr">
            <a:normAutofit fontScale="90000"/>
          </a:bodyPr>
          <a:lstStyle/>
          <a:p>
            <a:pPr>
              <a:lnSpc>
                <a:spcPct val="90000"/>
              </a:lnSpc>
            </a:pPr>
            <a:r>
              <a:rPr lang="en-US" sz="2900"/>
              <a:t>Fire Contaminants - Phase 1 - Achievements </a:t>
            </a:r>
          </a:p>
        </p:txBody>
      </p:sp>
      <p:sp>
        <p:nvSpPr>
          <p:cNvPr id="12" name="Content Placeholder 2">
            <a:extLst>
              <a:ext uri="{FF2B5EF4-FFF2-40B4-BE49-F238E27FC236}">
                <a16:creationId xmlns:a16="http://schemas.microsoft.com/office/drawing/2014/main" id="{5A32D1BE-4EA3-DD28-140E-37ABB3DA82FE}"/>
              </a:ext>
            </a:extLst>
          </p:cNvPr>
          <p:cNvSpPr>
            <a:spLocks noGrp="1"/>
          </p:cNvSpPr>
          <p:nvPr>
            <p:ph sz="half" idx="1"/>
          </p:nvPr>
        </p:nvSpPr>
        <p:spPr>
          <a:xfrm>
            <a:off x="796925" y="1238250"/>
            <a:ext cx="4435475" cy="2963069"/>
          </a:xfrm>
        </p:spPr>
        <p:txBody>
          <a:bodyPr/>
          <a:lstStyle/>
          <a:p>
            <a:pPr>
              <a:buFont typeface="Arial" panose="020B0604020202020204" pitchFamily="34" charset="0"/>
              <a:buChar char="•"/>
            </a:pPr>
            <a:r>
              <a:rPr lang="en-US" sz="1400"/>
              <a:t>One of first specific policy in UK surrounding fire contaminants.</a:t>
            </a:r>
          </a:p>
          <a:p>
            <a:pPr>
              <a:buFont typeface="Arial" panose="020B0604020202020204" pitchFamily="34" charset="0"/>
              <a:buChar char="•"/>
            </a:pPr>
            <a:r>
              <a:rPr lang="en-US" sz="1400"/>
              <a:t>Video training.</a:t>
            </a:r>
          </a:p>
          <a:p>
            <a:pPr>
              <a:buFont typeface="Arial" panose="020B0604020202020204" pitchFamily="34" charset="0"/>
              <a:buChar char="•"/>
            </a:pPr>
            <a:r>
              <a:rPr lang="en-US" sz="1400"/>
              <a:t>Increased awareness of fire contaminants and potential health effects.</a:t>
            </a:r>
          </a:p>
          <a:p>
            <a:pPr>
              <a:buFont typeface="Arial" panose="020B0604020202020204" pitchFamily="34" charset="0"/>
              <a:buChar char="•"/>
            </a:pPr>
            <a:r>
              <a:rPr lang="en-US" sz="1400"/>
              <a:t>Importance of PPE,RPE at incidents and use of gas detection monitors. </a:t>
            </a:r>
          </a:p>
          <a:p>
            <a:pPr>
              <a:buFont typeface="Arial" panose="020B0604020202020204" pitchFamily="34" charset="0"/>
              <a:buChar char="•"/>
            </a:pPr>
            <a:r>
              <a:rPr lang="en-US" sz="1400"/>
              <a:t>The importance of separating and or cleaning operational equipment introduction of zonal areas at stations, polythene and how they limits the spread of fire contaminants in the fire station.</a:t>
            </a:r>
          </a:p>
          <a:p>
            <a:pPr>
              <a:buFont typeface="Arial" panose="020B0604020202020204" pitchFamily="34" charset="0"/>
              <a:buChar char="•"/>
            </a:pPr>
            <a:r>
              <a:rPr lang="en-US" sz="1400"/>
              <a:t>Shower within an hour of returning to station.</a:t>
            </a:r>
          </a:p>
          <a:p>
            <a:pPr>
              <a:buFont typeface="Arial" panose="020B0604020202020204" pitchFamily="34" charset="0"/>
              <a:buChar char="•"/>
            </a:pPr>
            <a:r>
              <a:rPr lang="en-US" sz="1400"/>
              <a:t>Fire contaminants box on appliance.</a:t>
            </a:r>
          </a:p>
          <a:p>
            <a:endParaRPr lang="en-US" sz="1100"/>
          </a:p>
          <a:p>
            <a:r>
              <a:rPr lang="en-US" sz="1100"/>
              <a:t> </a:t>
            </a:r>
          </a:p>
        </p:txBody>
      </p:sp>
      <p:pic>
        <p:nvPicPr>
          <p:cNvPr id="3" name="Picture 2" descr="Training – Life &amp; Work at IQPC">
            <a:extLst>
              <a:ext uri="{FF2B5EF4-FFF2-40B4-BE49-F238E27FC236}">
                <a16:creationId xmlns:a16="http://schemas.microsoft.com/office/drawing/2014/main" id="{AE7DCC33-83CB-21F7-DA6E-AC77A697F6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2400" y="1994428"/>
            <a:ext cx="3434862" cy="1923522"/>
          </a:xfrm>
          <a:prstGeom prst="rect">
            <a:avLst/>
          </a:prstGeom>
          <a:solidFill>
            <a:srgbClr val="FFFFFF"/>
          </a:solidFill>
        </p:spPr>
      </p:pic>
    </p:spTree>
    <p:extLst>
      <p:ext uri="{BB962C8B-B14F-4D97-AF65-F5344CB8AC3E}">
        <p14:creationId xmlns:p14="http://schemas.microsoft.com/office/powerpoint/2010/main" val="380872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D7FC-BB00-1F24-6307-0D7300491B7C}"/>
              </a:ext>
            </a:extLst>
          </p:cNvPr>
          <p:cNvSpPr>
            <a:spLocks noGrp="1"/>
          </p:cNvSpPr>
          <p:nvPr>
            <p:ph type="title"/>
          </p:nvPr>
        </p:nvSpPr>
        <p:spPr/>
        <p:txBody>
          <a:bodyPr/>
          <a:lstStyle/>
          <a:p>
            <a:r>
              <a:rPr lang="en-GB"/>
              <a:t>Responsibility and equipment</a:t>
            </a:r>
          </a:p>
        </p:txBody>
      </p:sp>
      <p:sp>
        <p:nvSpPr>
          <p:cNvPr id="3" name="Content Placeholder 2">
            <a:extLst>
              <a:ext uri="{FF2B5EF4-FFF2-40B4-BE49-F238E27FC236}">
                <a16:creationId xmlns:a16="http://schemas.microsoft.com/office/drawing/2014/main" id="{0A624DBB-2E14-361B-7A3A-067C06F2A510}"/>
              </a:ext>
            </a:extLst>
          </p:cNvPr>
          <p:cNvSpPr>
            <a:spLocks noGrp="1"/>
          </p:cNvSpPr>
          <p:nvPr>
            <p:ph idx="1"/>
          </p:nvPr>
        </p:nvSpPr>
        <p:spPr/>
        <p:txBody>
          <a:bodyPr/>
          <a:lstStyle/>
          <a:p>
            <a:pPr marL="0" indent="0"/>
            <a:r>
              <a:rPr lang="en-GB" sz="1400"/>
              <a:t>.  </a:t>
            </a:r>
          </a:p>
        </p:txBody>
      </p:sp>
      <p:grpSp>
        <p:nvGrpSpPr>
          <p:cNvPr id="7" name="Group 6">
            <a:extLst>
              <a:ext uri="{FF2B5EF4-FFF2-40B4-BE49-F238E27FC236}">
                <a16:creationId xmlns:a16="http://schemas.microsoft.com/office/drawing/2014/main" id="{414EE050-3594-A2A7-A538-CCD4734C2B73}"/>
              </a:ext>
            </a:extLst>
          </p:cNvPr>
          <p:cNvGrpSpPr/>
          <p:nvPr/>
        </p:nvGrpSpPr>
        <p:grpSpPr>
          <a:xfrm>
            <a:off x="1295031" y="1323728"/>
            <a:ext cx="6654595" cy="2143125"/>
            <a:chOff x="899592" y="2460305"/>
            <a:chExt cx="6654595" cy="2143125"/>
          </a:xfrm>
        </p:grpSpPr>
        <p:pic>
          <p:nvPicPr>
            <p:cNvPr id="4" name="Picture 4">
              <a:extLst>
                <a:ext uri="{FF2B5EF4-FFF2-40B4-BE49-F238E27FC236}">
                  <a16:creationId xmlns:a16="http://schemas.microsoft.com/office/drawing/2014/main" id="{A942418F-F928-66DA-1AFD-05443BB46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502" y="2571750"/>
              <a:ext cx="1518685" cy="192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reathing apparatus (BA) cylinder testing | London Fire Brigade">
              <a:extLst>
                <a:ext uri="{FF2B5EF4-FFF2-40B4-BE49-F238E27FC236}">
                  <a16:creationId xmlns:a16="http://schemas.microsoft.com/office/drawing/2014/main" id="{0449BAD5-5552-0A61-E03F-62A7AD93A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571750"/>
              <a:ext cx="2507085" cy="175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A6A6050-1CE3-3776-F357-316676F7C5D8}"/>
                </a:ext>
              </a:extLst>
            </p:cNvPr>
            <p:cNvPicPr>
              <a:picLocks noChangeAspect="1"/>
            </p:cNvPicPr>
            <p:nvPr/>
          </p:nvPicPr>
          <p:blipFill>
            <a:blip r:embed="rId5"/>
            <a:stretch>
              <a:fillRect/>
            </a:stretch>
          </p:blipFill>
          <p:spPr>
            <a:xfrm>
              <a:off x="3500437" y="2460305"/>
              <a:ext cx="2143125" cy="2143125"/>
            </a:xfrm>
            <a:prstGeom prst="rect">
              <a:avLst/>
            </a:prstGeom>
          </p:spPr>
        </p:pic>
      </p:grpSp>
      <p:grpSp>
        <p:nvGrpSpPr>
          <p:cNvPr id="14" name="Group 13">
            <a:extLst>
              <a:ext uri="{FF2B5EF4-FFF2-40B4-BE49-F238E27FC236}">
                <a16:creationId xmlns:a16="http://schemas.microsoft.com/office/drawing/2014/main" id="{44726CBD-E3CE-4809-B6E5-4986E9CB6E14}"/>
              </a:ext>
            </a:extLst>
          </p:cNvPr>
          <p:cNvGrpSpPr/>
          <p:nvPr/>
        </p:nvGrpSpPr>
        <p:grpSpPr>
          <a:xfrm>
            <a:off x="147654" y="3212358"/>
            <a:ext cx="8641655" cy="1660111"/>
            <a:chOff x="250825" y="2586093"/>
            <a:chExt cx="8033854" cy="1420343"/>
          </a:xfrm>
        </p:grpSpPr>
        <p:pic>
          <p:nvPicPr>
            <p:cNvPr id="8" name="Picture 1">
              <a:extLst>
                <a:ext uri="{FF2B5EF4-FFF2-40B4-BE49-F238E27FC236}">
                  <a16:creationId xmlns:a16="http://schemas.microsoft.com/office/drawing/2014/main" id="{4EA81D78-8D62-0F52-9D9E-C1217EF1BB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929136"/>
              <a:ext cx="1482343"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D6CC14CF-27D1-5AB1-5DD2-1A69CA6F7208}"/>
                </a:ext>
              </a:extLst>
            </p:cNvPr>
            <p:cNvSpPr/>
            <p:nvPr/>
          </p:nvSpPr>
          <p:spPr>
            <a:xfrm>
              <a:off x="295534" y="3431099"/>
              <a:ext cx="425129" cy="321067"/>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0" name="Picture 1">
              <a:extLst>
                <a:ext uri="{FF2B5EF4-FFF2-40B4-BE49-F238E27FC236}">
                  <a16:creationId xmlns:a16="http://schemas.microsoft.com/office/drawing/2014/main" id="{E39A9297-BEB5-15DE-D024-639D2F3EF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3459" y="3076553"/>
              <a:ext cx="1158401" cy="530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3D7C84B9-8270-EE65-88E5-D67ECB512B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4336" y="2586093"/>
              <a:ext cx="1420343" cy="142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creen shot of video">
              <a:extLst>
                <a:ext uri="{FF2B5EF4-FFF2-40B4-BE49-F238E27FC236}">
                  <a16:creationId xmlns:a16="http://schemas.microsoft.com/office/drawing/2014/main" id="{8C29EB3A-67A8-B405-895A-DDF1EA8782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3034" y="2946047"/>
              <a:ext cx="1484829" cy="83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A9F8369-BFB2-0EAD-901F-C53176C3C733}"/>
                </a:ext>
              </a:extLst>
            </p:cNvPr>
            <p:cNvPicPr>
              <a:picLocks noChangeAspect="1"/>
            </p:cNvPicPr>
            <p:nvPr/>
          </p:nvPicPr>
          <p:blipFill>
            <a:blip r:embed="rId10"/>
            <a:stretch>
              <a:fillRect/>
            </a:stretch>
          </p:blipFill>
          <p:spPr>
            <a:xfrm>
              <a:off x="3752734" y="2749136"/>
              <a:ext cx="1130300" cy="1257300"/>
            </a:xfrm>
            <a:prstGeom prst="rect">
              <a:avLst/>
            </a:prstGeom>
          </p:spPr>
        </p:pic>
      </p:grpSp>
    </p:spTree>
    <p:extLst>
      <p:ext uri="{BB962C8B-B14F-4D97-AF65-F5344CB8AC3E}">
        <p14:creationId xmlns:p14="http://schemas.microsoft.com/office/powerpoint/2010/main" val="16086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5A7F-0B16-4FCA-AE83-E6478D6661B7}"/>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Driving Change </a:t>
            </a:r>
          </a:p>
        </p:txBody>
      </p:sp>
      <p:sp>
        <p:nvSpPr>
          <p:cNvPr id="3" name="Content Placeholder 2">
            <a:extLst>
              <a:ext uri="{FF2B5EF4-FFF2-40B4-BE49-F238E27FC236}">
                <a16:creationId xmlns:a16="http://schemas.microsoft.com/office/drawing/2014/main" id="{63CFD154-5409-40AE-ABBC-F97F8F389593}"/>
              </a:ext>
            </a:extLst>
          </p:cNvPr>
          <p:cNvSpPr>
            <a:spLocks noGrp="1"/>
          </p:cNvSpPr>
          <p:nvPr>
            <p:ph sz="half" idx="1"/>
          </p:nvPr>
        </p:nvSpPr>
        <p:spPr>
          <a:xfrm>
            <a:off x="483079" y="1414731"/>
            <a:ext cx="7901795" cy="3269411"/>
          </a:xfrm>
        </p:spPr>
        <p:txBody>
          <a:bodyPr wrap="square" anchor="t">
            <a:normAutofit lnSpcReduction="10000"/>
          </a:bodyPr>
          <a:lstStyle/>
          <a:p>
            <a:pPr marL="285750" lvl="0" indent="-285750">
              <a:lnSpc>
                <a:spcPct val="90000"/>
              </a:lnSpc>
              <a:buFont typeface="Arial" panose="020B0604020202020204" pitchFamily="34" charset="0"/>
              <a:buChar char="•"/>
            </a:pPr>
            <a:r>
              <a:rPr lang="en-GB" sz="1400">
                <a:effectLst/>
                <a:latin typeface="+mj-lt"/>
              </a:rPr>
              <a:t>LFB decided to address the fire contaminants approach in </a:t>
            </a:r>
            <a:r>
              <a:rPr lang="en-GB" sz="1400">
                <a:latin typeface="+mj-lt"/>
              </a:rPr>
              <a:t>multiple</a:t>
            </a:r>
            <a:r>
              <a:rPr lang="en-GB" sz="1400">
                <a:effectLst/>
                <a:latin typeface="+mj-lt"/>
              </a:rPr>
              <a:t> phases. </a:t>
            </a:r>
          </a:p>
          <a:p>
            <a:pPr marL="285750" lvl="0" indent="-285750">
              <a:lnSpc>
                <a:spcPct val="90000"/>
              </a:lnSpc>
              <a:buFont typeface="Arial" panose="020B0604020202020204" pitchFamily="34" charset="0"/>
              <a:buChar char="•"/>
            </a:pPr>
            <a:endParaRPr lang="en-GB" sz="1400">
              <a:effectLst/>
              <a:latin typeface="+mj-lt"/>
            </a:endParaRPr>
          </a:p>
          <a:p>
            <a:pPr marL="285750" lvl="0" indent="-285750">
              <a:lnSpc>
                <a:spcPct val="90000"/>
              </a:lnSpc>
              <a:buFont typeface="Arial" panose="020B0604020202020204" pitchFamily="34" charset="0"/>
              <a:buChar char="•"/>
            </a:pPr>
            <a:r>
              <a:rPr lang="en-GB" sz="1400">
                <a:effectLst/>
                <a:latin typeface="+mj-lt"/>
              </a:rPr>
              <a:t>Address negative aspects of fire contaminants policy </a:t>
            </a:r>
          </a:p>
          <a:p>
            <a:pPr marL="285750" lvl="0" indent="-285750">
              <a:lnSpc>
                <a:spcPct val="90000"/>
              </a:lnSpc>
              <a:buFont typeface="Arial" panose="020B0604020202020204" pitchFamily="34" charset="0"/>
              <a:buChar char="•"/>
            </a:pPr>
            <a:endParaRPr lang="en-GB" sz="1400">
              <a:effectLst/>
              <a:latin typeface="+mj-lt"/>
            </a:endParaRPr>
          </a:p>
          <a:p>
            <a:pPr marL="285750" lvl="0" indent="-285750">
              <a:lnSpc>
                <a:spcPct val="90000"/>
              </a:lnSpc>
              <a:buFont typeface="Arial" panose="020B0604020202020204" pitchFamily="34" charset="0"/>
              <a:buChar char="•"/>
            </a:pPr>
            <a:r>
              <a:rPr lang="en-GB" sz="1400">
                <a:latin typeface="+mj-lt"/>
              </a:rPr>
              <a:t>M</a:t>
            </a:r>
            <a:r>
              <a:rPr lang="en-GB" sz="1400">
                <a:effectLst/>
                <a:latin typeface="+mj-lt"/>
              </a:rPr>
              <a:t>itigate </a:t>
            </a:r>
            <a:r>
              <a:rPr lang="en-GB" sz="1400">
                <a:latin typeface="+mj-lt"/>
              </a:rPr>
              <a:t>the </a:t>
            </a:r>
            <a:r>
              <a:rPr lang="en-GB" sz="1400">
                <a:effectLst/>
                <a:latin typeface="+mj-lt"/>
              </a:rPr>
              <a:t>reputational damage by not managing the risks</a:t>
            </a:r>
          </a:p>
          <a:p>
            <a:pPr marL="285750" lvl="0" indent="-285750">
              <a:lnSpc>
                <a:spcPct val="90000"/>
              </a:lnSpc>
              <a:buFont typeface="Arial" panose="020B0604020202020204" pitchFamily="34" charset="0"/>
              <a:buChar char="•"/>
            </a:pPr>
            <a:endParaRPr lang="en-GB" sz="1400">
              <a:effectLst/>
              <a:latin typeface="+mj-lt"/>
            </a:endParaRPr>
          </a:p>
          <a:p>
            <a:pPr marL="285750" lvl="0" indent="-285750">
              <a:lnSpc>
                <a:spcPct val="90000"/>
              </a:lnSpc>
              <a:buFont typeface="Arial" panose="020B0604020202020204" pitchFamily="34" charset="0"/>
              <a:buChar char="•"/>
            </a:pPr>
            <a:r>
              <a:rPr lang="en-GB" sz="1400">
                <a:effectLst/>
                <a:latin typeface="+mj-lt"/>
              </a:rPr>
              <a:t>Reduce the exposure risk to staff from fire contaminants other carcinogenic material and the subsequent potential illness.</a:t>
            </a:r>
          </a:p>
          <a:p>
            <a:pPr marL="285750" lvl="0" indent="-285750">
              <a:lnSpc>
                <a:spcPct val="90000"/>
              </a:lnSpc>
              <a:buFont typeface="Arial" panose="020B0604020202020204" pitchFamily="34" charset="0"/>
              <a:buChar char="•"/>
            </a:pPr>
            <a:endParaRPr lang="en-GB" sz="1400">
              <a:effectLst/>
              <a:latin typeface="+mj-lt"/>
            </a:endParaRPr>
          </a:p>
          <a:p>
            <a:pPr marL="285750" lvl="0" indent="-285750">
              <a:lnSpc>
                <a:spcPct val="90000"/>
              </a:lnSpc>
              <a:buFont typeface="Arial" panose="020B0604020202020204" pitchFamily="34" charset="0"/>
              <a:buChar char="•"/>
            </a:pPr>
            <a:r>
              <a:rPr lang="en-GB" sz="1400">
                <a:effectLst/>
                <a:latin typeface="+mj-lt"/>
              </a:rPr>
              <a:t>Reduce the risk to communities and the families of staff by preventing cross-contamination into fire stations, workplaces, and homes.</a:t>
            </a:r>
          </a:p>
          <a:p>
            <a:pPr marL="285750" lvl="0" indent="-285750">
              <a:lnSpc>
                <a:spcPct val="90000"/>
              </a:lnSpc>
              <a:buFont typeface="Arial" panose="020B0604020202020204" pitchFamily="34" charset="0"/>
              <a:buChar char="•"/>
            </a:pPr>
            <a:endParaRPr lang="en-GB" sz="1400">
              <a:effectLst/>
              <a:latin typeface="+mj-lt"/>
            </a:endParaRPr>
          </a:p>
          <a:p>
            <a:pPr marL="285750" lvl="0" indent="-285750">
              <a:lnSpc>
                <a:spcPct val="90000"/>
              </a:lnSpc>
              <a:spcAft>
                <a:spcPts val="800"/>
              </a:spcAft>
              <a:buFont typeface="Arial" panose="020B0604020202020204" pitchFamily="34" charset="0"/>
              <a:buChar char="•"/>
            </a:pPr>
            <a:r>
              <a:rPr lang="en-GB" sz="1400">
                <a:effectLst/>
                <a:latin typeface="+mj-lt"/>
              </a:rPr>
              <a:t>Lessen the impact of those listed in the equalities impact assessment, which could show that certain ethnicities suffer from high rates of cancers.</a:t>
            </a:r>
          </a:p>
          <a:p>
            <a:pPr>
              <a:lnSpc>
                <a:spcPct val="90000"/>
              </a:lnSpc>
            </a:pPr>
            <a:endParaRPr lang="en-GB" sz="1300"/>
          </a:p>
        </p:txBody>
      </p:sp>
      <p:pic>
        <p:nvPicPr>
          <p:cNvPr id="3074" name="Picture 2" descr="10 Traits of Leaders Who Successfully Drive Change">
            <a:extLst>
              <a:ext uri="{FF2B5EF4-FFF2-40B4-BE49-F238E27FC236}">
                <a16:creationId xmlns:a16="http://schemas.microsoft.com/office/drawing/2014/main" id="{A1C0564B-24E2-48D7-C543-0B650C232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14" y="202225"/>
            <a:ext cx="2671468" cy="152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6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51368-576E-5E8E-BB57-A2799FDA703F}"/>
              </a:ext>
            </a:extLst>
          </p:cNvPr>
          <p:cNvSpPr>
            <a:spLocks noGrp="1"/>
          </p:cNvSpPr>
          <p:nvPr>
            <p:ph type="title"/>
          </p:nvPr>
        </p:nvSpPr>
        <p:spPr>
          <a:xfrm>
            <a:off x="796925" y="701675"/>
            <a:ext cx="7008813" cy="530225"/>
          </a:xfrm>
        </p:spPr>
        <p:txBody>
          <a:bodyPr wrap="square" anchor="ctr">
            <a:normAutofit/>
          </a:bodyPr>
          <a:lstStyle/>
          <a:p>
            <a:pPr>
              <a:lnSpc>
                <a:spcPct val="90000"/>
              </a:lnSpc>
            </a:pPr>
            <a:r>
              <a:rPr lang="en-GB" sz="2900"/>
              <a:t>Key learning </a:t>
            </a:r>
          </a:p>
        </p:txBody>
      </p:sp>
      <p:sp>
        <p:nvSpPr>
          <p:cNvPr id="3" name="Content Placeholder 2">
            <a:extLst>
              <a:ext uri="{FF2B5EF4-FFF2-40B4-BE49-F238E27FC236}">
                <a16:creationId xmlns:a16="http://schemas.microsoft.com/office/drawing/2014/main" id="{3DDFC153-FB15-5E74-F0D0-3F1F2569F35D}"/>
              </a:ext>
            </a:extLst>
          </p:cNvPr>
          <p:cNvSpPr>
            <a:spLocks noGrp="1"/>
          </p:cNvSpPr>
          <p:nvPr>
            <p:ph sz="half" idx="1"/>
          </p:nvPr>
        </p:nvSpPr>
        <p:spPr>
          <a:xfrm>
            <a:off x="796924" y="1231899"/>
            <a:ext cx="6175376" cy="2969419"/>
          </a:xfrm>
        </p:spPr>
        <p:txBody>
          <a:bodyPr wrap="square" anchor="t">
            <a:noAutofit/>
          </a:bodyPr>
          <a:lstStyle/>
          <a:p>
            <a:pPr>
              <a:lnSpc>
                <a:spcPct val="90000"/>
              </a:lnSpc>
              <a:buFont typeface="Arial" panose="020B0604020202020204" pitchFamily="34" charset="0"/>
              <a:buChar char="•"/>
            </a:pPr>
            <a:r>
              <a:rPr lang="en-GB" sz="1400"/>
              <a:t>Managing the biggest changes since the introduction of breathing apparatus. </a:t>
            </a:r>
            <a:r>
              <a:rPr lang="en-GB" sz="1400" b="1"/>
              <a:t>What does the future hold firefighting?</a:t>
            </a:r>
          </a:p>
          <a:p>
            <a:pPr>
              <a:lnSpc>
                <a:spcPct val="90000"/>
              </a:lnSpc>
              <a:buFont typeface="Arial" panose="020B0604020202020204" pitchFamily="34" charset="0"/>
              <a:buChar char="•"/>
            </a:pPr>
            <a:endParaRPr lang="en-GB" sz="1400" b="1"/>
          </a:p>
          <a:p>
            <a:pPr>
              <a:lnSpc>
                <a:spcPct val="90000"/>
              </a:lnSpc>
              <a:buFont typeface="Arial" panose="020B0604020202020204" pitchFamily="34" charset="0"/>
              <a:buChar char="•"/>
            </a:pPr>
            <a:r>
              <a:rPr lang="en-GB" sz="1400" b="1"/>
              <a:t>Communication </a:t>
            </a:r>
            <a:r>
              <a:rPr lang="en-GB" sz="1400"/>
              <a:t>– Continuity of message consistent organisational message</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The mountain of research – </a:t>
            </a:r>
            <a:r>
              <a:rPr lang="en-GB" sz="1400" b="1"/>
              <a:t>Literature review- </a:t>
            </a:r>
            <a:r>
              <a:rPr lang="en-GB" sz="1400"/>
              <a:t>what is reliable?</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b="1"/>
              <a:t>Increase success </a:t>
            </a:r>
            <a:r>
              <a:rPr lang="en-GB" sz="1400"/>
              <a:t>– through joint working and collaboration.</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Training, </a:t>
            </a:r>
            <a:r>
              <a:rPr lang="en-GB" sz="1400" b="1"/>
              <a:t>enforcement</a:t>
            </a:r>
            <a:r>
              <a:rPr lang="en-GB" sz="1400"/>
              <a:t> and control incident ground - When does “should become” or “require to” and “then must”. </a:t>
            </a:r>
            <a:r>
              <a:rPr lang="en-GB" sz="1400" b="1"/>
              <a:t>Behaviours </a:t>
            </a:r>
            <a:r>
              <a:rPr lang="en-GB" sz="1400"/>
              <a:t>are hard to change without </a:t>
            </a:r>
            <a:r>
              <a:rPr lang="en-GB" sz="1400" b="1"/>
              <a:t>organisational support.</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Has the policy been stress tested – </a:t>
            </a:r>
            <a:r>
              <a:rPr lang="en-GB" sz="1400" b="1"/>
              <a:t>Are you creating further risks?</a:t>
            </a:r>
          </a:p>
          <a:p>
            <a:pPr>
              <a:lnSpc>
                <a:spcPct val="90000"/>
              </a:lnSpc>
              <a:buFont typeface="Arial" panose="020B0604020202020204" pitchFamily="34" charset="0"/>
              <a:buChar char="•"/>
            </a:pPr>
            <a:endParaRPr lang="en-GB" sz="1400"/>
          </a:p>
          <a:p>
            <a:pPr>
              <a:lnSpc>
                <a:spcPct val="90000"/>
              </a:lnSpc>
              <a:buFont typeface="Arial" panose="020B0604020202020204" pitchFamily="34" charset="0"/>
              <a:buChar char="•"/>
            </a:pPr>
            <a:r>
              <a:rPr lang="en-GB" sz="1400"/>
              <a:t>Consider budget ring fenced and record meetings for accountability purposes.</a:t>
            </a:r>
          </a:p>
          <a:p>
            <a:pPr>
              <a:lnSpc>
                <a:spcPct val="90000"/>
              </a:lnSpc>
              <a:buFont typeface="Arial" panose="020B0604020202020204" pitchFamily="34" charset="0"/>
              <a:buChar char="•"/>
            </a:pPr>
            <a:endParaRPr lang="en-GB" sz="1400"/>
          </a:p>
        </p:txBody>
      </p:sp>
      <p:pic>
        <p:nvPicPr>
          <p:cNvPr id="2050" name="Picture 2" descr="6 eLearning Strategies To Develop Deeper Learning Skills - eLearning  Industry">
            <a:extLst>
              <a:ext uri="{FF2B5EF4-FFF2-40B4-BE49-F238E27FC236}">
                <a16:creationId xmlns:a16="http://schemas.microsoft.com/office/drawing/2014/main" id="{388AC4CF-0DDA-C66A-3AEC-99B85E7747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7464" y="2188220"/>
            <a:ext cx="2396547" cy="1342066"/>
          </a:xfrm>
          <a:prstGeom prst="rect">
            <a:avLst/>
          </a:prstGeom>
          <a:noFill/>
        </p:spPr>
      </p:pic>
      <p:pic>
        <p:nvPicPr>
          <p:cNvPr id="4" name="Picture 4" descr="Best binoculars for kids 2024: Small and lightweight binos | Space">
            <a:extLst>
              <a:ext uri="{FF2B5EF4-FFF2-40B4-BE49-F238E27FC236}">
                <a16:creationId xmlns:a16="http://schemas.microsoft.com/office/drawing/2014/main" id="{5693314A-91B6-ED54-0306-CD8A666E7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112" y="289432"/>
            <a:ext cx="2331250" cy="13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48170"/>
      </p:ext>
    </p:extLst>
  </p:cSld>
  <p:clrMapOvr>
    <a:masterClrMapping/>
  </p:clrMapOvr>
</p:sld>
</file>

<file path=ppt/theme/theme1.xml><?xml version="1.0" encoding="utf-8"?>
<a:theme xmlns:a="http://schemas.openxmlformats.org/drawingml/2006/main" name="LFB_Blue_Standard">
  <a:themeElements>
    <a:clrScheme name="LFB_Blue_Standard 1">
      <a:dk1>
        <a:srgbClr val="000000"/>
      </a:dk1>
      <a:lt1>
        <a:srgbClr val="FFFFFF"/>
      </a:lt1>
      <a:dk2>
        <a:srgbClr val="003F87"/>
      </a:dk2>
      <a:lt2>
        <a:srgbClr val="808080"/>
      </a:lt2>
      <a:accent1>
        <a:srgbClr val="919693"/>
      </a:accent1>
      <a:accent2>
        <a:srgbClr val="0000FF"/>
      </a:accent2>
      <a:accent3>
        <a:srgbClr val="FFFFFF"/>
      </a:accent3>
      <a:accent4>
        <a:srgbClr val="000000"/>
      </a:accent4>
      <a:accent5>
        <a:srgbClr val="C7C9C8"/>
      </a:accent5>
      <a:accent6>
        <a:srgbClr val="0000E7"/>
      </a:accent6>
      <a:hlink>
        <a:srgbClr val="6699FF"/>
      </a:hlink>
      <a:folHlink>
        <a:srgbClr val="969696"/>
      </a:folHlink>
    </a:clrScheme>
    <a:fontScheme name="LFB_Blue_Standard">
      <a:majorFont>
        <a:latin typeface="Foundry Sans"/>
        <a:ea typeface=""/>
        <a:cs typeface=""/>
      </a:majorFont>
      <a:minorFont>
        <a:latin typeface="Foundry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FB_Blue_Standard 1">
        <a:dk1>
          <a:srgbClr val="000000"/>
        </a:dk1>
        <a:lt1>
          <a:srgbClr val="FFFFFF"/>
        </a:lt1>
        <a:dk2>
          <a:srgbClr val="003F87"/>
        </a:dk2>
        <a:lt2>
          <a:srgbClr val="808080"/>
        </a:lt2>
        <a:accent1>
          <a:srgbClr val="919693"/>
        </a:accent1>
        <a:accent2>
          <a:srgbClr val="0000FF"/>
        </a:accent2>
        <a:accent3>
          <a:srgbClr val="FFFFFF"/>
        </a:accent3>
        <a:accent4>
          <a:srgbClr val="000000"/>
        </a:accent4>
        <a:accent5>
          <a:srgbClr val="C7C9C8"/>
        </a:accent5>
        <a:accent6>
          <a:srgbClr val="0000E7"/>
        </a:accent6>
        <a:hlink>
          <a:srgbClr val="6699F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FB_Blue_Right">
  <a:themeElements>
    <a:clrScheme name="LFB_Blue_Right 1">
      <a:dk1>
        <a:srgbClr val="000000"/>
      </a:dk1>
      <a:lt1>
        <a:srgbClr val="FFFFFF"/>
      </a:lt1>
      <a:dk2>
        <a:srgbClr val="003F87"/>
      </a:dk2>
      <a:lt2>
        <a:srgbClr val="808080"/>
      </a:lt2>
      <a:accent1>
        <a:srgbClr val="919693"/>
      </a:accent1>
      <a:accent2>
        <a:srgbClr val="0000FF"/>
      </a:accent2>
      <a:accent3>
        <a:srgbClr val="FFFFFF"/>
      </a:accent3>
      <a:accent4>
        <a:srgbClr val="000000"/>
      </a:accent4>
      <a:accent5>
        <a:srgbClr val="C7C9C8"/>
      </a:accent5>
      <a:accent6>
        <a:srgbClr val="0000E7"/>
      </a:accent6>
      <a:hlink>
        <a:srgbClr val="6699FF"/>
      </a:hlink>
      <a:folHlink>
        <a:srgbClr val="969696"/>
      </a:folHlink>
    </a:clrScheme>
    <a:fontScheme name="LFB_Blue_Right">
      <a:majorFont>
        <a:latin typeface="Foundry Sans"/>
        <a:ea typeface=""/>
        <a:cs typeface=""/>
      </a:majorFont>
      <a:minorFont>
        <a:latin typeface="Foundry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FB_Blue_Right 1">
        <a:dk1>
          <a:srgbClr val="000000"/>
        </a:dk1>
        <a:lt1>
          <a:srgbClr val="FFFFFF"/>
        </a:lt1>
        <a:dk2>
          <a:srgbClr val="003F87"/>
        </a:dk2>
        <a:lt2>
          <a:srgbClr val="808080"/>
        </a:lt2>
        <a:accent1>
          <a:srgbClr val="919693"/>
        </a:accent1>
        <a:accent2>
          <a:srgbClr val="0000FF"/>
        </a:accent2>
        <a:accent3>
          <a:srgbClr val="FFFFFF"/>
        </a:accent3>
        <a:accent4>
          <a:srgbClr val="000000"/>
        </a:accent4>
        <a:accent5>
          <a:srgbClr val="C7C9C8"/>
        </a:accent5>
        <a:accent6>
          <a:srgbClr val="0000E7"/>
        </a:accent6>
        <a:hlink>
          <a:srgbClr val="6699F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FB_Red_Right">
  <a:themeElements>
    <a:clrScheme name="LFB_Red_Right 1">
      <a:dk1>
        <a:srgbClr val="000000"/>
      </a:dk1>
      <a:lt1>
        <a:srgbClr val="FFFFFF"/>
      </a:lt1>
      <a:dk2>
        <a:srgbClr val="981E32"/>
      </a:dk2>
      <a:lt2>
        <a:srgbClr val="808080"/>
      </a:lt2>
      <a:accent1>
        <a:srgbClr val="E98300"/>
      </a:accent1>
      <a:accent2>
        <a:srgbClr val="FF0000"/>
      </a:accent2>
      <a:accent3>
        <a:srgbClr val="FFFFFF"/>
      </a:accent3>
      <a:accent4>
        <a:srgbClr val="000000"/>
      </a:accent4>
      <a:accent5>
        <a:srgbClr val="F2C1AA"/>
      </a:accent5>
      <a:accent6>
        <a:srgbClr val="E70000"/>
      </a:accent6>
      <a:hlink>
        <a:srgbClr val="FF6600"/>
      </a:hlink>
      <a:folHlink>
        <a:srgbClr val="969696"/>
      </a:folHlink>
    </a:clrScheme>
    <a:fontScheme name="LFB_Red_Right">
      <a:majorFont>
        <a:latin typeface="Foundry Sans"/>
        <a:ea typeface=""/>
        <a:cs typeface=""/>
      </a:majorFont>
      <a:minorFont>
        <a:latin typeface="Foundry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FB_Red_Right 1">
        <a:dk1>
          <a:srgbClr val="000000"/>
        </a:dk1>
        <a:lt1>
          <a:srgbClr val="FFFFFF"/>
        </a:lt1>
        <a:dk2>
          <a:srgbClr val="981E32"/>
        </a:dk2>
        <a:lt2>
          <a:srgbClr val="808080"/>
        </a:lt2>
        <a:accent1>
          <a:srgbClr val="E98300"/>
        </a:accent1>
        <a:accent2>
          <a:srgbClr val="FF0000"/>
        </a:accent2>
        <a:accent3>
          <a:srgbClr val="FFFFFF"/>
        </a:accent3>
        <a:accent4>
          <a:srgbClr val="000000"/>
        </a:accent4>
        <a:accent5>
          <a:srgbClr val="F2C1AA"/>
        </a:accent5>
        <a:accent6>
          <a:srgbClr val="E70000"/>
        </a:accent6>
        <a:hlink>
          <a:srgbClr val="FF66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2A692E96C1C941B312896BF83D442B" ma:contentTypeVersion="13" ma:contentTypeDescription="Create a new document." ma:contentTypeScope="" ma:versionID="4fd012c38920a9a3a83b3140e27b2fd0">
  <xsd:schema xmlns:xsd="http://www.w3.org/2001/XMLSchema" xmlns:xs="http://www.w3.org/2001/XMLSchema" xmlns:p="http://schemas.microsoft.com/office/2006/metadata/properties" xmlns:ns2="c10be9d2-353f-4684-ac97-e61d891ada9d" xmlns:ns3="ba6f0539-b7dc-474a-b30f-e823ea4be561" targetNamespace="http://schemas.microsoft.com/office/2006/metadata/properties" ma:root="true" ma:fieldsID="8e15510cbe5d21740755206519aaf3ef" ns2:_="" ns3:_="">
    <xsd:import namespace="c10be9d2-353f-4684-ac97-e61d891ada9d"/>
    <xsd:import namespace="ba6f0539-b7dc-474a-b30f-e823ea4be5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be9d2-353f-4684-ac97-e61d891ad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67bfccd-6606-4b73-9403-b2a4b6c7136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6f0539-b7dc-474a-b30f-e823ea4be56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79ec2a1-c1f1-4547-be45-1dea30033fab}" ma:internalName="TaxCatchAll" ma:showField="CatchAllData" ma:web="ba6f0539-b7dc-474a-b30f-e823ea4be5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0be9d2-353f-4684-ac97-e61d891ada9d">
      <Terms xmlns="http://schemas.microsoft.com/office/infopath/2007/PartnerControls"/>
    </lcf76f155ced4ddcb4097134ff3c332f>
    <TaxCatchAll xmlns="ba6f0539-b7dc-474a-b30f-e823ea4be561" xsi:nil="true"/>
  </documentManagement>
</p:properties>
</file>

<file path=customXml/itemProps1.xml><?xml version="1.0" encoding="utf-8"?>
<ds:datastoreItem xmlns:ds="http://schemas.openxmlformats.org/officeDocument/2006/customXml" ds:itemID="{D1A1A69A-E3B4-4983-8563-56C9083D2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0be9d2-353f-4684-ac97-e61d891ada9d"/>
    <ds:schemaRef ds:uri="ba6f0539-b7dc-474a-b30f-e823ea4be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2EDE7B-8E25-4053-890C-771941033DEB}">
  <ds:schemaRefs>
    <ds:schemaRef ds:uri="http://schemas.microsoft.com/sharepoint/v3/contenttype/forms"/>
  </ds:schemaRefs>
</ds:datastoreItem>
</file>

<file path=customXml/itemProps3.xml><?xml version="1.0" encoding="utf-8"?>
<ds:datastoreItem xmlns:ds="http://schemas.openxmlformats.org/officeDocument/2006/customXml" ds:itemID="{A8071321-B4BE-4C5D-932D-C847298740D7}">
  <ds:schemaRefs>
    <ds:schemaRef ds:uri="http://schemas.microsoft.com/office/2006/metadata/properties"/>
    <ds:schemaRef ds:uri="http://schemas.microsoft.com/office/infopath/2007/PartnerControls"/>
    <ds:schemaRef ds:uri="c10be9d2-353f-4684-ac97-e61d891ada9d"/>
    <ds:schemaRef ds:uri="ba6f0539-b7dc-474a-b30f-e823ea4be561"/>
  </ds:schemaRefs>
</ds:datastoreItem>
</file>

<file path=docProps/app.xml><?xml version="1.0" encoding="utf-8"?>
<Properties xmlns="http://schemas.openxmlformats.org/officeDocument/2006/extended-properties" xmlns:vt="http://schemas.openxmlformats.org/officeDocument/2006/docPropsVTypes">
  <Template/>
  <TotalTime>0</TotalTime>
  <Words>13109</Words>
  <Application>Microsoft Office PowerPoint</Application>
  <PresentationFormat>On-screen Show (16:9)</PresentationFormat>
  <Paragraphs>1185</Paragraphs>
  <Slides>46</Slides>
  <Notes>46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Arial</vt:lpstr>
      <vt:lpstr>Calibri</vt:lpstr>
      <vt:lpstr>Cambria</vt:lpstr>
      <vt:lpstr>Foundry Sans</vt:lpstr>
      <vt:lpstr>Segoe UI</vt:lpstr>
      <vt:lpstr>Symbol</vt:lpstr>
      <vt:lpstr>Times New Roman</vt:lpstr>
      <vt:lpstr>Verdana</vt:lpstr>
      <vt:lpstr>LFB_Blue_Standard</vt:lpstr>
      <vt:lpstr>LFB_Blue_Right</vt:lpstr>
      <vt:lpstr>LFB_Red_Right</vt:lpstr>
      <vt:lpstr>Fire Contaminants ‘Healthy in healthy out’– London Fire Brigade</vt:lpstr>
      <vt:lpstr>Fire Contaminants ‘Healthy in healthy out’– London Fire Brigade</vt:lpstr>
      <vt:lpstr>Biography / Disclaimer </vt:lpstr>
      <vt:lpstr>Whistle stop tour – Fire Contaminants</vt:lpstr>
      <vt:lpstr>Recent developments (2)</vt:lpstr>
      <vt:lpstr>Fire Contaminants - Phase 1 - Achievements </vt:lpstr>
      <vt:lpstr>Responsibility and equipment</vt:lpstr>
      <vt:lpstr>Driving Change </vt:lpstr>
      <vt:lpstr>Key learning </vt:lpstr>
      <vt:lpstr>Key Points? - What is the definition of done?  </vt:lpstr>
      <vt:lpstr>Fire Contaminants - Phase 2</vt:lpstr>
      <vt:lpstr>Breathing apparatus log database system</vt:lpstr>
      <vt:lpstr>PowerPoint Presentation</vt:lpstr>
      <vt:lpstr>Health Screening</vt:lpstr>
      <vt:lpstr>Future Health ? </vt:lpstr>
      <vt:lpstr>Cancer</vt:lpstr>
      <vt:lpstr>NHS Screening</vt:lpstr>
      <vt:lpstr>Medical Detection Tools</vt:lpstr>
      <vt:lpstr>Multi Cancer Screening or AI technology?</vt:lpstr>
      <vt:lpstr>Breakdown of Cancer care</vt:lpstr>
      <vt:lpstr>Personal bags </vt:lpstr>
      <vt:lpstr>Replacement polythene bags - &amp; Storage of PPE - Senior Officers Vehicle’s </vt:lpstr>
      <vt:lpstr>Incident Ground</vt:lpstr>
      <vt:lpstr>Procurement of additional and new PPE  </vt:lpstr>
      <vt:lpstr>  Welfare vehicle   </vt:lpstr>
      <vt:lpstr>Welfare Tent</vt:lpstr>
      <vt:lpstr>Detective and identification – Control Measure  </vt:lpstr>
      <vt:lpstr>RPE – Strategy </vt:lpstr>
      <vt:lpstr>Appliance Alterations possibilities ?</vt:lpstr>
      <vt:lpstr>Appliance cleaning  </vt:lpstr>
      <vt:lpstr>After we leave document  </vt:lpstr>
      <vt:lpstr>Station and Property</vt:lpstr>
      <vt:lpstr>Increase Understanding the risk?  </vt:lpstr>
      <vt:lpstr>Cleaning is key – What about logistics ?</vt:lpstr>
      <vt:lpstr>Variables in cleaning </vt:lpstr>
      <vt:lpstr>BA and Hose Wash Plant </vt:lpstr>
      <vt:lpstr>Extent of contamination to PPE &amp; workwear?</vt:lpstr>
      <vt:lpstr>Laundry - Incident facts and figures</vt:lpstr>
      <vt:lpstr>Standards</vt:lpstr>
      <vt:lpstr>Is specialist cleaning Liquid Carbon Dioxide the future..? </vt:lpstr>
      <vt:lpstr>Is Liquid Carbon Dioxide the future..? </vt:lpstr>
      <vt:lpstr>Is Liquid Carbon Dioxide the future..? </vt:lpstr>
      <vt:lpstr>Is Liquid Carbon Dioxide the future..? </vt:lpstr>
      <vt:lpstr>Decontamination - Contaminant Wipes + Soaps </vt:lpstr>
      <vt:lpstr>Risks</vt:lpstr>
      <vt:lpstr>Reduce the risk Be cleaner Work smarter And use all available PPE </vt:lpstr>
    </vt:vector>
  </TitlesOfParts>
  <Company>Brochet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Nikki Pike</dc:creator>
  <cp:lastModifiedBy>Nikki Holmes</cp:lastModifiedBy>
  <cp:revision>18</cp:revision>
  <cp:lastPrinted>2024-05-31T07:10:37Z</cp:lastPrinted>
  <dcterms:created xsi:type="dcterms:W3CDTF">2008-04-16T15:03:28Z</dcterms:created>
  <dcterms:modified xsi:type="dcterms:W3CDTF">2024-07-29T10:23:38Z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0x010100E32A692E96C1C941B312896BF83D442B</vt:lpwstr>
  </property>
</Properties>
</file>